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2" r:id="rId1"/>
  </p:sldMasterIdLst>
  <p:notesMasterIdLst>
    <p:notesMasterId r:id="rId41"/>
  </p:notesMasterIdLst>
  <p:handoutMasterIdLst>
    <p:handoutMasterId r:id="rId42"/>
  </p:handoutMasterIdLst>
  <p:sldIdLst>
    <p:sldId id="442" r:id="rId2"/>
    <p:sldId id="492" r:id="rId3"/>
    <p:sldId id="457" r:id="rId4"/>
    <p:sldId id="403" r:id="rId5"/>
    <p:sldId id="419" r:id="rId6"/>
    <p:sldId id="422" r:id="rId7"/>
    <p:sldId id="666" r:id="rId8"/>
    <p:sldId id="406" r:id="rId9"/>
    <p:sldId id="445" r:id="rId10"/>
    <p:sldId id="444" r:id="rId11"/>
    <p:sldId id="447" r:id="rId12"/>
    <p:sldId id="446" r:id="rId13"/>
    <p:sldId id="500" r:id="rId14"/>
    <p:sldId id="448" r:id="rId15"/>
    <p:sldId id="450" r:id="rId16"/>
    <p:sldId id="455" r:id="rId17"/>
    <p:sldId id="451" r:id="rId18"/>
    <p:sldId id="452" r:id="rId19"/>
    <p:sldId id="453" r:id="rId20"/>
    <p:sldId id="454" r:id="rId21"/>
    <p:sldId id="645" r:id="rId22"/>
    <p:sldId id="411" r:id="rId23"/>
    <p:sldId id="657" r:id="rId24"/>
    <p:sldId id="591" r:id="rId25"/>
    <p:sldId id="601" r:id="rId26"/>
    <p:sldId id="602" r:id="rId27"/>
    <p:sldId id="658" r:id="rId28"/>
    <p:sldId id="603" r:id="rId29"/>
    <p:sldId id="604" r:id="rId30"/>
    <p:sldId id="623" r:id="rId31"/>
    <p:sldId id="718" r:id="rId32"/>
    <p:sldId id="542" r:id="rId33"/>
    <p:sldId id="543" r:id="rId34"/>
    <p:sldId id="544" r:id="rId35"/>
    <p:sldId id="545" r:id="rId36"/>
    <p:sldId id="547" r:id="rId37"/>
    <p:sldId id="546" r:id="rId38"/>
    <p:sldId id="511" r:id="rId39"/>
    <p:sldId id="633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FF"/>
    <a:srgbClr val="FFCD2F"/>
    <a:srgbClr val="3333FF"/>
    <a:srgbClr val="FFCC00"/>
    <a:srgbClr val="FF6600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9" autoAdjust="0"/>
    <p:restoredTop sz="93548" autoAdjust="0"/>
  </p:normalViewPr>
  <p:slideViewPr>
    <p:cSldViewPr>
      <p:cViewPr>
        <p:scale>
          <a:sx n="50" d="100"/>
          <a:sy n="50" d="100"/>
        </p:scale>
        <p:origin x="-2172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36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C406655-3F80-4B94-BB94-AAAF6077227B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86A365-9282-496F-A8BB-4DE7A05F4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42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49367ED-90B9-4CF3-9F4E-7C0CE3C06524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99C023C-8EA1-43CD-B7AE-97778795B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42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75950 h 640"/>
                <a:gd name="T6" fmla="*/ 2147483647 w 2706"/>
                <a:gd name="T7" fmla="*/ 95794554 h 640"/>
                <a:gd name="T8" fmla="*/ 2147483647 w 2706"/>
                <a:gd name="T9" fmla="*/ 151254225 h 640"/>
                <a:gd name="T10" fmla="*/ 2147483647 w 2706"/>
                <a:gd name="T11" fmla="*/ 206713896 h 640"/>
                <a:gd name="T12" fmla="*/ 2147483647 w 2706"/>
                <a:gd name="T13" fmla="*/ 272258876 h 640"/>
                <a:gd name="T14" fmla="*/ 2147483647 w 2706"/>
                <a:gd name="T15" fmla="*/ 337802267 h 640"/>
                <a:gd name="T16" fmla="*/ 2147483647 w 2706"/>
                <a:gd name="T17" fmla="*/ 413429380 h 640"/>
                <a:gd name="T18" fmla="*/ 2147483647 w 2706"/>
                <a:gd name="T19" fmla="*/ 489056492 h 640"/>
                <a:gd name="T20" fmla="*/ 2147483647 w 2706"/>
                <a:gd name="T21" fmla="*/ 489056492 h 640"/>
                <a:gd name="T22" fmla="*/ 2147483647 w 2706"/>
                <a:gd name="T23" fmla="*/ 635269651 h 640"/>
                <a:gd name="T24" fmla="*/ 2147483647 w 2706"/>
                <a:gd name="T25" fmla="*/ 766356435 h 640"/>
                <a:gd name="T26" fmla="*/ 2147483647 w 2706"/>
                <a:gd name="T27" fmla="*/ 887361085 h 640"/>
                <a:gd name="T28" fmla="*/ 1995446684 w 2706"/>
                <a:gd name="T29" fmla="*/ 1003323081 h 640"/>
                <a:gd name="T30" fmla="*/ 1471390284 w 2706"/>
                <a:gd name="T31" fmla="*/ 1104158702 h 640"/>
                <a:gd name="T32" fmla="*/ 962451277 w 2706"/>
                <a:gd name="T33" fmla="*/ 1194912190 h 640"/>
                <a:gd name="T34" fmla="*/ 473666148 w 2706"/>
                <a:gd name="T35" fmla="*/ 1280623023 h 640"/>
                <a:gd name="T36" fmla="*/ 0 w 2706"/>
                <a:gd name="T37" fmla="*/ 1356250136 h 640"/>
                <a:gd name="T38" fmla="*/ 0 w 2706"/>
                <a:gd name="T39" fmla="*/ 1356250136 h 640"/>
                <a:gd name="T40" fmla="*/ 327535052 w 2706"/>
                <a:gd name="T41" fmla="*/ 1401626086 h 640"/>
                <a:gd name="T42" fmla="*/ 639954298 w 2706"/>
                <a:gd name="T43" fmla="*/ 1441960969 h 640"/>
                <a:gd name="T44" fmla="*/ 942294224 w 2706"/>
                <a:gd name="T45" fmla="*/ 1477253198 h 640"/>
                <a:gd name="T46" fmla="*/ 1239596076 w 2706"/>
                <a:gd name="T47" fmla="*/ 1507504361 h 640"/>
                <a:gd name="T48" fmla="*/ 1526818609 w 2706"/>
                <a:gd name="T49" fmla="*/ 1537755524 h 640"/>
                <a:gd name="T50" fmla="*/ 1803964996 w 2706"/>
                <a:gd name="T51" fmla="*/ 1557922965 h 640"/>
                <a:gd name="T52" fmla="*/ 2071032063 w 2706"/>
                <a:gd name="T53" fmla="*/ 1578090407 h 640"/>
                <a:gd name="T54" fmla="*/ 2147483647 w 2706"/>
                <a:gd name="T55" fmla="*/ 1593215194 h 640"/>
                <a:gd name="T56" fmla="*/ 2147483647 w 2706"/>
                <a:gd name="T57" fmla="*/ 1603298915 h 640"/>
                <a:gd name="T58" fmla="*/ 2147483647 w 2706"/>
                <a:gd name="T59" fmla="*/ 1608341570 h 640"/>
                <a:gd name="T60" fmla="*/ 2147483647 w 2706"/>
                <a:gd name="T61" fmla="*/ 1613382636 h 640"/>
                <a:gd name="T62" fmla="*/ 2147483647 w 2706"/>
                <a:gd name="T63" fmla="*/ 1613382636 h 640"/>
                <a:gd name="T64" fmla="*/ 2147483647 w 2706"/>
                <a:gd name="T65" fmla="*/ 1608341570 h 640"/>
                <a:gd name="T66" fmla="*/ 2147483647 w 2706"/>
                <a:gd name="T67" fmla="*/ 1603298915 h 640"/>
                <a:gd name="T68" fmla="*/ 2147483647 w 2706"/>
                <a:gd name="T69" fmla="*/ 1593215194 h 640"/>
                <a:gd name="T70" fmla="*/ 2147483647 w 2706"/>
                <a:gd name="T71" fmla="*/ 1578090407 h 640"/>
                <a:gd name="T72" fmla="*/ 2147483647 w 2706"/>
                <a:gd name="T73" fmla="*/ 1562964032 h 640"/>
                <a:gd name="T74" fmla="*/ 2147483647 w 2706"/>
                <a:gd name="T75" fmla="*/ 1542796590 h 640"/>
                <a:gd name="T76" fmla="*/ 2147483647 w 2706"/>
                <a:gd name="T77" fmla="*/ 1517588082 h 640"/>
                <a:gd name="T78" fmla="*/ 2147483647 w 2706"/>
                <a:gd name="T79" fmla="*/ 1492379573 h 640"/>
                <a:gd name="T80" fmla="*/ 2147483647 w 2706"/>
                <a:gd name="T81" fmla="*/ 1462128411 h 640"/>
                <a:gd name="T82" fmla="*/ 2147483647 w 2706"/>
                <a:gd name="T83" fmla="*/ 1431877248 h 640"/>
                <a:gd name="T84" fmla="*/ 2147483647 w 2706"/>
                <a:gd name="T85" fmla="*/ 1396585019 h 640"/>
                <a:gd name="T86" fmla="*/ 2147483647 w 2706"/>
                <a:gd name="T87" fmla="*/ 1361291202 h 640"/>
                <a:gd name="T88" fmla="*/ 2147483647 w 2706"/>
                <a:gd name="T89" fmla="*/ 1320956319 h 640"/>
                <a:gd name="T90" fmla="*/ 2147483647 w 2706"/>
                <a:gd name="T91" fmla="*/ 1280623023 h 640"/>
                <a:gd name="T92" fmla="*/ 2147483647 w 2706"/>
                <a:gd name="T93" fmla="*/ 1235245485 h 640"/>
                <a:gd name="T94" fmla="*/ 2147483647 w 2706"/>
                <a:gd name="T95" fmla="*/ 1189869535 h 640"/>
                <a:gd name="T96" fmla="*/ 2147483647 w 2706"/>
                <a:gd name="T97" fmla="*/ 1089033914 h 640"/>
                <a:gd name="T98" fmla="*/ 2147483647 w 2706"/>
                <a:gd name="T99" fmla="*/ 983155639 h 640"/>
                <a:gd name="T100" fmla="*/ 2147483647 w 2706"/>
                <a:gd name="T101" fmla="*/ 983155639 h 640"/>
                <a:gd name="T102" fmla="*/ 2147483647 w 2706"/>
                <a:gd name="T103" fmla="*/ 978112985 h 640"/>
                <a:gd name="T104" fmla="*/ 2147483647 w 2706"/>
                <a:gd name="T105" fmla="*/ 97811298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1794685668 h 762"/>
                <a:gd name="T2" fmla="*/ 2147483647 w 5216"/>
                <a:gd name="T3" fmla="*/ 1724305590 h 762"/>
                <a:gd name="T4" fmla="*/ 2147483647 w 5216"/>
                <a:gd name="T5" fmla="*/ 1533274853 h 762"/>
                <a:gd name="T6" fmla="*/ 2147483647 w 5216"/>
                <a:gd name="T7" fmla="*/ 1276891413 h 762"/>
                <a:gd name="T8" fmla="*/ 2147483647 w 5216"/>
                <a:gd name="T9" fmla="*/ 940073143 h 762"/>
                <a:gd name="T10" fmla="*/ 2147483647 w 5216"/>
                <a:gd name="T11" fmla="*/ 744015032 h 762"/>
                <a:gd name="T12" fmla="*/ 2147483647 w 5216"/>
                <a:gd name="T13" fmla="*/ 593201710 h 762"/>
                <a:gd name="T14" fmla="*/ 2147483647 w 5216"/>
                <a:gd name="T15" fmla="*/ 462496302 h 762"/>
                <a:gd name="T16" fmla="*/ 2147483647 w 5216"/>
                <a:gd name="T17" fmla="*/ 351898809 h 762"/>
                <a:gd name="T18" fmla="*/ 2147483647 w 5216"/>
                <a:gd name="T19" fmla="*/ 256383440 h 762"/>
                <a:gd name="T20" fmla="*/ 2147483647 w 5216"/>
                <a:gd name="T21" fmla="*/ 180975987 h 762"/>
                <a:gd name="T22" fmla="*/ 2147483647 w 5216"/>
                <a:gd name="T23" fmla="*/ 70380079 h 762"/>
                <a:gd name="T24" fmla="*/ 2147483647 w 5216"/>
                <a:gd name="T25" fmla="*/ 10054750 h 762"/>
                <a:gd name="T26" fmla="*/ 1622923434 w 5216"/>
                <a:gd name="T27" fmla="*/ 0 h 762"/>
                <a:gd name="T28" fmla="*/ 902184155 w 5216"/>
                <a:gd name="T29" fmla="*/ 25135289 h 762"/>
                <a:gd name="T30" fmla="*/ 277207537 w 5216"/>
                <a:gd name="T31" fmla="*/ 80434829 h 762"/>
                <a:gd name="T32" fmla="*/ 0 w 5216"/>
                <a:gd name="T33" fmla="*/ 120650658 h 762"/>
                <a:gd name="T34" fmla="*/ 791300823 w 5216"/>
                <a:gd name="T35" fmla="*/ 216166026 h 762"/>
                <a:gd name="T36" fmla="*/ 1643084329 w 5216"/>
                <a:gd name="T37" fmla="*/ 351898809 h 762"/>
                <a:gd name="T38" fmla="*/ 2147483647 w 5216"/>
                <a:gd name="T39" fmla="*/ 527849006 h 762"/>
                <a:gd name="T40" fmla="*/ 2147483647 w 5216"/>
                <a:gd name="T41" fmla="*/ 744015032 h 762"/>
                <a:gd name="T42" fmla="*/ 2147483647 w 5216"/>
                <a:gd name="T43" fmla="*/ 950127893 h 762"/>
                <a:gd name="T44" fmla="*/ 2147483647 w 5216"/>
                <a:gd name="T45" fmla="*/ 1296999327 h 762"/>
                <a:gd name="T46" fmla="*/ 2147483647 w 5216"/>
                <a:gd name="T47" fmla="*/ 1437759485 h 762"/>
                <a:gd name="T48" fmla="*/ 2147483647 w 5216"/>
                <a:gd name="T49" fmla="*/ 1558410142 h 762"/>
                <a:gd name="T50" fmla="*/ 2147483647 w 5216"/>
                <a:gd name="T51" fmla="*/ 1663980261 h 762"/>
                <a:gd name="T52" fmla="*/ 2147483647 w 5216"/>
                <a:gd name="T53" fmla="*/ 1744413504 h 762"/>
                <a:gd name="T54" fmla="*/ 2147483647 w 5216"/>
                <a:gd name="T55" fmla="*/ 1814793583 h 762"/>
                <a:gd name="T56" fmla="*/ 2147483647 w 5216"/>
                <a:gd name="T57" fmla="*/ 1860038372 h 762"/>
                <a:gd name="T58" fmla="*/ 2147483647 w 5216"/>
                <a:gd name="T59" fmla="*/ 1895228412 h 762"/>
                <a:gd name="T60" fmla="*/ 2147483647 w 5216"/>
                <a:gd name="T61" fmla="*/ 1915336326 h 762"/>
                <a:gd name="T62" fmla="*/ 2147483647 w 5216"/>
                <a:gd name="T63" fmla="*/ 1915336326 h 762"/>
                <a:gd name="T64" fmla="*/ 2147483647 w 5216"/>
                <a:gd name="T65" fmla="*/ 1905281576 h 762"/>
                <a:gd name="T66" fmla="*/ 2147483647 w 5216"/>
                <a:gd name="T67" fmla="*/ 1880146287 h 762"/>
                <a:gd name="T68" fmla="*/ 2147483647 w 5216"/>
                <a:gd name="T69" fmla="*/ 1839928872 h 762"/>
                <a:gd name="T70" fmla="*/ 2147483647 w 5216"/>
                <a:gd name="T71" fmla="*/ 1794685668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76486674 h 694"/>
                <a:gd name="T2" fmla="*/ 0 w 5144"/>
                <a:gd name="T3" fmla="*/ 176486674 h 694"/>
                <a:gd name="T4" fmla="*/ 45341320 w 5144"/>
                <a:gd name="T5" fmla="*/ 166400724 h 694"/>
                <a:gd name="T6" fmla="*/ 181368455 w 5144"/>
                <a:gd name="T7" fmla="*/ 141189022 h 694"/>
                <a:gd name="T8" fmla="*/ 413115802 w 5144"/>
                <a:gd name="T9" fmla="*/ 105891370 h 694"/>
                <a:gd name="T10" fmla="*/ 564257240 w 5144"/>
                <a:gd name="T11" fmla="*/ 85722643 h 694"/>
                <a:gd name="T12" fmla="*/ 740586536 w 5144"/>
                <a:gd name="T13" fmla="*/ 65552329 h 694"/>
                <a:gd name="T14" fmla="*/ 937069294 w 5144"/>
                <a:gd name="T15" fmla="*/ 50424991 h 694"/>
                <a:gd name="T16" fmla="*/ 1163779069 w 5144"/>
                <a:gd name="T17" fmla="*/ 35297652 h 694"/>
                <a:gd name="T18" fmla="*/ 1410642306 w 5144"/>
                <a:gd name="T19" fmla="*/ 20170314 h 694"/>
                <a:gd name="T20" fmla="*/ 1687732560 w 5144"/>
                <a:gd name="T21" fmla="*/ 10084363 h 694"/>
                <a:gd name="T22" fmla="*/ 1990012261 w 5144"/>
                <a:gd name="T23" fmla="*/ 5042975 h 694"/>
                <a:gd name="T24" fmla="*/ 2147483647 w 5144"/>
                <a:gd name="T25" fmla="*/ 0 h 694"/>
                <a:gd name="T26" fmla="*/ 2147483647 w 5144"/>
                <a:gd name="T27" fmla="*/ 5042975 h 694"/>
                <a:gd name="T28" fmla="*/ 2147483647 w 5144"/>
                <a:gd name="T29" fmla="*/ 15127339 h 694"/>
                <a:gd name="T30" fmla="*/ 2147483647 w 5144"/>
                <a:gd name="T31" fmla="*/ 35297652 h 694"/>
                <a:gd name="T32" fmla="*/ 2147483647 w 5144"/>
                <a:gd name="T33" fmla="*/ 60509354 h 694"/>
                <a:gd name="T34" fmla="*/ 2147483647 w 5144"/>
                <a:gd name="T35" fmla="*/ 100849982 h 694"/>
                <a:gd name="T36" fmla="*/ 2147483647 w 5144"/>
                <a:gd name="T37" fmla="*/ 146231997 h 694"/>
                <a:gd name="T38" fmla="*/ 2147483647 w 5144"/>
                <a:gd name="T39" fmla="*/ 201698376 h 694"/>
                <a:gd name="T40" fmla="*/ 2147483647 w 5144"/>
                <a:gd name="T41" fmla="*/ 267250705 h 694"/>
                <a:gd name="T42" fmla="*/ 2147483647 w 5144"/>
                <a:gd name="T43" fmla="*/ 347930373 h 694"/>
                <a:gd name="T44" fmla="*/ 2147483647 w 5144"/>
                <a:gd name="T45" fmla="*/ 438694404 h 694"/>
                <a:gd name="T46" fmla="*/ 2147483647 w 5144"/>
                <a:gd name="T47" fmla="*/ 544585774 h 694"/>
                <a:gd name="T48" fmla="*/ 2147483647 w 5144"/>
                <a:gd name="T49" fmla="*/ 670647457 h 694"/>
                <a:gd name="T50" fmla="*/ 2147483647 w 5144"/>
                <a:gd name="T51" fmla="*/ 806793504 h 694"/>
                <a:gd name="T52" fmla="*/ 2147483647 w 5144"/>
                <a:gd name="T53" fmla="*/ 958068477 h 694"/>
                <a:gd name="T54" fmla="*/ 2147483647 w 5144"/>
                <a:gd name="T55" fmla="*/ 1129512176 h 694"/>
                <a:gd name="T56" fmla="*/ 2147483647 w 5144"/>
                <a:gd name="T57" fmla="*/ 1316083213 h 694"/>
                <a:gd name="T58" fmla="*/ 2147483647 w 5144"/>
                <a:gd name="T59" fmla="*/ 1522824565 h 694"/>
                <a:gd name="T60" fmla="*/ 2147483647 w 5144"/>
                <a:gd name="T61" fmla="*/ 174973464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1467732250 h 584"/>
                <a:gd name="T2" fmla="*/ 0 w 3112"/>
                <a:gd name="T3" fmla="*/ 1467732250 h 584"/>
                <a:gd name="T4" fmla="*/ 226718930 w 3112"/>
                <a:gd name="T5" fmla="*/ 1407413987 h 584"/>
                <a:gd name="T6" fmla="*/ 846417337 w 3112"/>
                <a:gd name="T7" fmla="*/ 1251592864 h 584"/>
                <a:gd name="T8" fmla="*/ 1274665262 w 3112"/>
                <a:gd name="T9" fmla="*/ 1146037488 h 584"/>
                <a:gd name="T10" fmla="*/ 1768409238 w 3112"/>
                <a:gd name="T11" fmla="*/ 1030428012 h 584"/>
                <a:gd name="T12" fmla="*/ 2147483647 w 3112"/>
                <a:gd name="T13" fmla="*/ 904766021 h 584"/>
                <a:gd name="T14" fmla="*/ 2147483647 w 3112"/>
                <a:gd name="T15" fmla="*/ 769051514 h 584"/>
                <a:gd name="T16" fmla="*/ 2147483647 w 3112"/>
                <a:gd name="T17" fmla="*/ 638362472 h 584"/>
                <a:gd name="T18" fmla="*/ 2147483647 w 3112"/>
                <a:gd name="T19" fmla="*/ 507675016 h 584"/>
                <a:gd name="T20" fmla="*/ 2147483647 w 3112"/>
                <a:gd name="T21" fmla="*/ 387038490 h 584"/>
                <a:gd name="T22" fmla="*/ 2147483647 w 3112"/>
                <a:gd name="T23" fmla="*/ 271430599 h 584"/>
                <a:gd name="T24" fmla="*/ 2147483647 w 3112"/>
                <a:gd name="T25" fmla="*/ 221164851 h 584"/>
                <a:gd name="T26" fmla="*/ 2147483647 w 3112"/>
                <a:gd name="T27" fmla="*/ 170900689 h 584"/>
                <a:gd name="T28" fmla="*/ 2147483647 w 3112"/>
                <a:gd name="T29" fmla="*/ 130689042 h 584"/>
                <a:gd name="T30" fmla="*/ 2147483647 w 3112"/>
                <a:gd name="T31" fmla="*/ 90477395 h 584"/>
                <a:gd name="T32" fmla="*/ 2147483647 w 3112"/>
                <a:gd name="T33" fmla="*/ 60318263 h 584"/>
                <a:gd name="T34" fmla="*/ 2147483647 w 3112"/>
                <a:gd name="T35" fmla="*/ 35184597 h 584"/>
                <a:gd name="T36" fmla="*/ 2147483647 w 3112"/>
                <a:gd name="T37" fmla="*/ 15079566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9D752-C543-4863-AA38-B6E835E47551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BA103-55EE-4D0C-91A8-5A644C510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FC15-EB60-40A1-990E-330CE45AE81E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E5716-9B0E-4B08-ACF1-F1989FF66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267910 h 640"/>
                <a:gd name="T6" fmla="*/ 2147483647 w 2706"/>
                <a:gd name="T7" fmla="*/ 95566116 h 640"/>
                <a:gd name="T8" fmla="*/ 2147483647 w 2706"/>
                <a:gd name="T9" fmla="*/ 150894619 h 640"/>
                <a:gd name="T10" fmla="*/ 2147483647 w 2706"/>
                <a:gd name="T11" fmla="*/ 206221535 h 640"/>
                <a:gd name="T12" fmla="*/ 2147483647 w 2706"/>
                <a:gd name="T13" fmla="*/ 271609045 h 640"/>
                <a:gd name="T14" fmla="*/ 2147483647 w 2706"/>
                <a:gd name="T15" fmla="*/ 336996554 h 640"/>
                <a:gd name="T16" fmla="*/ 2147483647 w 2706"/>
                <a:gd name="T17" fmla="*/ 412443071 h 640"/>
                <a:gd name="T18" fmla="*/ 2147483647 w 2706"/>
                <a:gd name="T19" fmla="*/ 487891173 h 640"/>
                <a:gd name="T20" fmla="*/ 2147483647 w 2706"/>
                <a:gd name="T21" fmla="*/ 487891173 h 640"/>
                <a:gd name="T22" fmla="*/ 2147483647 w 2706"/>
                <a:gd name="T23" fmla="*/ 633755495 h 640"/>
                <a:gd name="T24" fmla="*/ 2147483647 w 2706"/>
                <a:gd name="T25" fmla="*/ 764530514 h 640"/>
                <a:gd name="T26" fmla="*/ 2147483647 w 2706"/>
                <a:gd name="T27" fmla="*/ 885244941 h 640"/>
                <a:gd name="T28" fmla="*/ 1995446684 w 2706"/>
                <a:gd name="T29" fmla="*/ 1000930656 h 640"/>
                <a:gd name="T30" fmla="*/ 1471390284 w 2706"/>
                <a:gd name="T31" fmla="*/ 1101527069 h 640"/>
                <a:gd name="T32" fmla="*/ 962451277 w 2706"/>
                <a:gd name="T33" fmla="*/ 1192062888 h 640"/>
                <a:gd name="T34" fmla="*/ 473666148 w 2706"/>
                <a:gd name="T35" fmla="*/ 1277569998 h 640"/>
                <a:gd name="T36" fmla="*/ 0 w 2706"/>
                <a:gd name="T37" fmla="*/ 1353016514 h 640"/>
                <a:gd name="T38" fmla="*/ 0 w 2706"/>
                <a:gd name="T39" fmla="*/ 1353016514 h 640"/>
                <a:gd name="T40" fmla="*/ 327535052 w 2706"/>
                <a:gd name="T41" fmla="*/ 1398284424 h 640"/>
                <a:gd name="T42" fmla="*/ 639954298 w 2706"/>
                <a:gd name="T43" fmla="*/ 1438523623 h 640"/>
                <a:gd name="T44" fmla="*/ 942294224 w 2706"/>
                <a:gd name="T45" fmla="*/ 1473730940 h 640"/>
                <a:gd name="T46" fmla="*/ 1239596076 w 2706"/>
                <a:gd name="T47" fmla="*/ 1503911133 h 640"/>
                <a:gd name="T48" fmla="*/ 1526818609 w 2706"/>
                <a:gd name="T49" fmla="*/ 1534089739 h 640"/>
                <a:gd name="T50" fmla="*/ 1803964996 w 2706"/>
                <a:gd name="T51" fmla="*/ 1554207753 h 640"/>
                <a:gd name="T52" fmla="*/ 2071032063 w 2706"/>
                <a:gd name="T53" fmla="*/ 1574327353 h 640"/>
                <a:gd name="T54" fmla="*/ 2147483647 w 2706"/>
                <a:gd name="T55" fmla="*/ 1589416656 h 640"/>
                <a:gd name="T56" fmla="*/ 2147483647 w 2706"/>
                <a:gd name="T57" fmla="*/ 1599477249 h 640"/>
                <a:gd name="T58" fmla="*/ 2147483647 w 2706"/>
                <a:gd name="T59" fmla="*/ 1604505959 h 640"/>
                <a:gd name="T60" fmla="*/ 2147483647 w 2706"/>
                <a:gd name="T61" fmla="*/ 1609536256 h 640"/>
                <a:gd name="T62" fmla="*/ 2147483647 w 2706"/>
                <a:gd name="T63" fmla="*/ 1609536256 h 640"/>
                <a:gd name="T64" fmla="*/ 2147483647 w 2706"/>
                <a:gd name="T65" fmla="*/ 1604505959 h 640"/>
                <a:gd name="T66" fmla="*/ 2147483647 w 2706"/>
                <a:gd name="T67" fmla="*/ 1599477249 h 640"/>
                <a:gd name="T68" fmla="*/ 2147483647 w 2706"/>
                <a:gd name="T69" fmla="*/ 1589416656 h 640"/>
                <a:gd name="T70" fmla="*/ 2147483647 w 2706"/>
                <a:gd name="T71" fmla="*/ 1574327353 h 640"/>
                <a:gd name="T72" fmla="*/ 2147483647 w 2706"/>
                <a:gd name="T73" fmla="*/ 1559238049 h 640"/>
                <a:gd name="T74" fmla="*/ 2147483647 w 2706"/>
                <a:gd name="T75" fmla="*/ 1539118450 h 640"/>
                <a:gd name="T76" fmla="*/ 2147483647 w 2706"/>
                <a:gd name="T77" fmla="*/ 1513970140 h 640"/>
                <a:gd name="T78" fmla="*/ 2147483647 w 2706"/>
                <a:gd name="T79" fmla="*/ 1488821829 h 640"/>
                <a:gd name="T80" fmla="*/ 2147483647 w 2706"/>
                <a:gd name="T81" fmla="*/ 1458641637 h 640"/>
                <a:gd name="T82" fmla="*/ 2147483647 w 2706"/>
                <a:gd name="T83" fmla="*/ 1428463030 h 640"/>
                <a:gd name="T84" fmla="*/ 2147483647 w 2706"/>
                <a:gd name="T85" fmla="*/ 1393254127 h 640"/>
                <a:gd name="T86" fmla="*/ 2147483647 w 2706"/>
                <a:gd name="T87" fmla="*/ 1358046810 h 640"/>
                <a:gd name="T88" fmla="*/ 2147483647 w 2706"/>
                <a:gd name="T89" fmla="*/ 1317807611 h 640"/>
                <a:gd name="T90" fmla="*/ 2147483647 w 2706"/>
                <a:gd name="T91" fmla="*/ 1277569998 h 640"/>
                <a:gd name="T92" fmla="*/ 2147483647 w 2706"/>
                <a:gd name="T93" fmla="*/ 1232300502 h 640"/>
                <a:gd name="T94" fmla="*/ 2147483647 w 2706"/>
                <a:gd name="T95" fmla="*/ 1187032592 h 640"/>
                <a:gd name="T96" fmla="*/ 2147483647 w 2706"/>
                <a:gd name="T97" fmla="*/ 1086437765 h 640"/>
                <a:gd name="T98" fmla="*/ 2147483647 w 2706"/>
                <a:gd name="T99" fmla="*/ 980811057 h 640"/>
                <a:gd name="T100" fmla="*/ 2147483647 w 2706"/>
                <a:gd name="T101" fmla="*/ 980811057 h 640"/>
                <a:gd name="T102" fmla="*/ 2147483647 w 2706"/>
                <a:gd name="T103" fmla="*/ 975780760 h 640"/>
                <a:gd name="T104" fmla="*/ 2147483647 w 2706"/>
                <a:gd name="T105" fmla="*/ 975780760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1797103815 h 762"/>
                <a:gd name="T2" fmla="*/ 2147483647 w 5216"/>
                <a:gd name="T3" fmla="*/ 1726630307 h 762"/>
                <a:gd name="T4" fmla="*/ 2147483647 w 5216"/>
                <a:gd name="T5" fmla="*/ 1535340763 h 762"/>
                <a:gd name="T6" fmla="*/ 2147483647 w 5216"/>
                <a:gd name="T7" fmla="*/ 1278611647 h 762"/>
                <a:gd name="T8" fmla="*/ 2147483647 w 5216"/>
                <a:gd name="T9" fmla="*/ 941341151 h 762"/>
                <a:gd name="T10" fmla="*/ 2147483647 w 5216"/>
                <a:gd name="T11" fmla="*/ 745017673 h 762"/>
                <a:gd name="T12" fmla="*/ 2147483647 w 5216"/>
                <a:gd name="T13" fmla="*/ 594001199 h 762"/>
                <a:gd name="T14" fmla="*/ 2147483647 w 5216"/>
                <a:gd name="T15" fmla="*/ 463118879 h 762"/>
                <a:gd name="T16" fmla="*/ 2147483647 w 5216"/>
                <a:gd name="T17" fmla="*/ 352373888 h 762"/>
                <a:gd name="T18" fmla="*/ 2147483647 w 5216"/>
                <a:gd name="T19" fmla="*/ 256729116 h 762"/>
                <a:gd name="T20" fmla="*/ 2147483647 w 5216"/>
                <a:gd name="T21" fmla="*/ 181220086 h 762"/>
                <a:gd name="T22" fmla="*/ 2147483647 w 5216"/>
                <a:gd name="T23" fmla="*/ 70475095 h 762"/>
                <a:gd name="T24" fmla="*/ 2147483647 w 5216"/>
                <a:gd name="T25" fmla="*/ 10067871 h 762"/>
                <a:gd name="T26" fmla="*/ 1622923434 w 5216"/>
                <a:gd name="T27" fmla="*/ 0 h 762"/>
                <a:gd name="T28" fmla="*/ 902184155 w 5216"/>
                <a:gd name="T29" fmla="*/ 25169677 h 762"/>
                <a:gd name="T30" fmla="*/ 277207537 w 5216"/>
                <a:gd name="T31" fmla="*/ 80542966 h 762"/>
                <a:gd name="T32" fmla="*/ 0 w 5216"/>
                <a:gd name="T33" fmla="*/ 120814448 h 762"/>
                <a:gd name="T34" fmla="*/ 791300823 w 5216"/>
                <a:gd name="T35" fmla="*/ 216457634 h 762"/>
                <a:gd name="T36" fmla="*/ 1643084329 w 5216"/>
                <a:gd name="T37" fmla="*/ 352373888 h 762"/>
                <a:gd name="T38" fmla="*/ 2147483647 w 5216"/>
                <a:gd name="T39" fmla="*/ 528560039 h 762"/>
                <a:gd name="T40" fmla="*/ 2147483647 w 5216"/>
                <a:gd name="T41" fmla="*/ 745017673 h 762"/>
                <a:gd name="T42" fmla="*/ 2147483647 w 5216"/>
                <a:gd name="T43" fmla="*/ 951409022 h 762"/>
                <a:gd name="T44" fmla="*/ 2147483647 w 5216"/>
                <a:gd name="T45" fmla="*/ 1298747388 h 762"/>
                <a:gd name="T46" fmla="*/ 2147483647 w 5216"/>
                <a:gd name="T47" fmla="*/ 1439697578 h 762"/>
                <a:gd name="T48" fmla="*/ 2147483647 w 5216"/>
                <a:gd name="T49" fmla="*/ 1560510440 h 762"/>
                <a:gd name="T50" fmla="*/ 2147483647 w 5216"/>
                <a:gd name="T51" fmla="*/ 1666223082 h 762"/>
                <a:gd name="T52" fmla="*/ 2147483647 w 5216"/>
                <a:gd name="T53" fmla="*/ 1746766048 h 762"/>
                <a:gd name="T54" fmla="*/ 2147483647 w 5216"/>
                <a:gd name="T55" fmla="*/ 1817239557 h 762"/>
                <a:gd name="T56" fmla="*/ 2147483647 w 5216"/>
                <a:gd name="T57" fmla="*/ 1862544975 h 762"/>
                <a:gd name="T58" fmla="*/ 2147483647 w 5216"/>
                <a:gd name="T59" fmla="*/ 1897782522 h 762"/>
                <a:gd name="T60" fmla="*/ 2147483647 w 5216"/>
                <a:gd name="T61" fmla="*/ 1917918264 h 762"/>
                <a:gd name="T62" fmla="*/ 2147483647 w 5216"/>
                <a:gd name="T63" fmla="*/ 1917918264 h 762"/>
                <a:gd name="T64" fmla="*/ 2147483647 w 5216"/>
                <a:gd name="T65" fmla="*/ 1907850393 h 762"/>
                <a:gd name="T66" fmla="*/ 2147483647 w 5216"/>
                <a:gd name="T67" fmla="*/ 1882680716 h 762"/>
                <a:gd name="T68" fmla="*/ 2147483647 w 5216"/>
                <a:gd name="T69" fmla="*/ 1842409233 h 762"/>
                <a:gd name="T70" fmla="*/ 2147483647 w 5216"/>
                <a:gd name="T71" fmla="*/ 179710381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176788516 h 694"/>
                <a:gd name="T2" fmla="*/ 0 w 5144"/>
                <a:gd name="T3" fmla="*/ 176788516 h 694"/>
                <a:gd name="T4" fmla="*/ 45341320 w 5144"/>
                <a:gd name="T5" fmla="*/ 166685997 h 694"/>
                <a:gd name="T6" fmla="*/ 181368455 w 5144"/>
                <a:gd name="T7" fmla="*/ 141430495 h 694"/>
                <a:gd name="T8" fmla="*/ 413115802 w 5144"/>
                <a:gd name="T9" fmla="*/ 106072474 h 694"/>
                <a:gd name="T10" fmla="*/ 564257240 w 5144"/>
                <a:gd name="T11" fmla="*/ 85869026 h 694"/>
                <a:gd name="T12" fmla="*/ 740586536 w 5144"/>
                <a:gd name="T13" fmla="*/ 65663988 h 694"/>
                <a:gd name="T14" fmla="*/ 937069294 w 5144"/>
                <a:gd name="T15" fmla="*/ 50511005 h 694"/>
                <a:gd name="T16" fmla="*/ 1163779069 w 5144"/>
                <a:gd name="T17" fmla="*/ 35358021 h 694"/>
                <a:gd name="T18" fmla="*/ 1410642306 w 5144"/>
                <a:gd name="T19" fmla="*/ 20205038 h 694"/>
                <a:gd name="T20" fmla="*/ 1687732560 w 5144"/>
                <a:gd name="T21" fmla="*/ 10102519 h 694"/>
                <a:gd name="T22" fmla="*/ 1990012261 w 5144"/>
                <a:gd name="T23" fmla="*/ 5050465 h 694"/>
                <a:gd name="T24" fmla="*/ 2147483647 w 5144"/>
                <a:gd name="T25" fmla="*/ 0 h 694"/>
                <a:gd name="T26" fmla="*/ 2147483647 w 5144"/>
                <a:gd name="T27" fmla="*/ 5050465 h 694"/>
                <a:gd name="T28" fmla="*/ 2147483647 w 5144"/>
                <a:gd name="T29" fmla="*/ 15152984 h 694"/>
                <a:gd name="T30" fmla="*/ 2147483647 w 5144"/>
                <a:gd name="T31" fmla="*/ 35358021 h 694"/>
                <a:gd name="T32" fmla="*/ 2147483647 w 5144"/>
                <a:gd name="T33" fmla="*/ 60613523 h 694"/>
                <a:gd name="T34" fmla="*/ 2147483647 w 5144"/>
                <a:gd name="T35" fmla="*/ 101022009 h 694"/>
                <a:gd name="T36" fmla="*/ 2147483647 w 5144"/>
                <a:gd name="T37" fmla="*/ 146480960 h 694"/>
                <a:gd name="T38" fmla="*/ 2147483647 w 5144"/>
                <a:gd name="T39" fmla="*/ 202044018 h 694"/>
                <a:gd name="T40" fmla="*/ 2147483647 w 5144"/>
                <a:gd name="T41" fmla="*/ 267708006 h 694"/>
                <a:gd name="T42" fmla="*/ 2147483647 w 5144"/>
                <a:gd name="T43" fmla="*/ 348524978 h 694"/>
                <a:gd name="T44" fmla="*/ 2147483647 w 5144"/>
                <a:gd name="T45" fmla="*/ 439444468 h 694"/>
                <a:gd name="T46" fmla="*/ 2147483647 w 5144"/>
                <a:gd name="T47" fmla="*/ 545516942 h 694"/>
                <a:gd name="T48" fmla="*/ 2147483647 w 5144"/>
                <a:gd name="T49" fmla="*/ 671794454 h 694"/>
                <a:gd name="T50" fmla="*/ 2147483647 w 5144"/>
                <a:gd name="T51" fmla="*/ 808174484 h 694"/>
                <a:gd name="T52" fmla="*/ 2147483647 w 5144"/>
                <a:gd name="T53" fmla="*/ 959705908 h 694"/>
                <a:gd name="T54" fmla="*/ 2147483647 w 5144"/>
                <a:gd name="T55" fmla="*/ 1131443960 h 694"/>
                <a:gd name="T56" fmla="*/ 2147483647 w 5144"/>
                <a:gd name="T57" fmla="*/ 1318333405 h 694"/>
                <a:gd name="T58" fmla="*/ 2147483647 w 5144"/>
                <a:gd name="T59" fmla="*/ 1525427888 h 694"/>
                <a:gd name="T60" fmla="*/ 2147483647 w 5144"/>
                <a:gd name="T61" fmla="*/ 1752727409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1471387100 h 584"/>
                <a:gd name="T2" fmla="*/ 0 w 3112"/>
                <a:gd name="T3" fmla="*/ 1471387100 h 584"/>
                <a:gd name="T4" fmla="*/ 226718930 w 3112"/>
                <a:gd name="T5" fmla="*/ 1410919181 h 584"/>
                <a:gd name="T6" fmla="*/ 846417337 w 3112"/>
                <a:gd name="T7" fmla="*/ 1254710521 h 584"/>
                <a:gd name="T8" fmla="*/ 1274665262 w 3112"/>
                <a:gd name="T9" fmla="*/ 1148892058 h 584"/>
                <a:gd name="T10" fmla="*/ 1768409238 w 3112"/>
                <a:gd name="T11" fmla="*/ 1032994287 h 584"/>
                <a:gd name="T12" fmla="*/ 2147483647 w 3112"/>
                <a:gd name="T13" fmla="*/ 907018793 h 584"/>
                <a:gd name="T14" fmla="*/ 2147483647 w 3112"/>
                <a:gd name="T15" fmla="*/ 770967164 h 584"/>
                <a:gd name="T16" fmla="*/ 2147483647 w 3112"/>
                <a:gd name="T17" fmla="*/ 639952016 h 584"/>
                <a:gd name="T18" fmla="*/ 2147483647 w 3112"/>
                <a:gd name="T19" fmla="*/ 508938455 h 584"/>
                <a:gd name="T20" fmla="*/ 2147483647 w 3112"/>
                <a:gd name="T21" fmla="*/ 388002616 h 584"/>
                <a:gd name="T22" fmla="*/ 2147483647 w 3112"/>
                <a:gd name="T23" fmla="*/ 272106432 h 584"/>
                <a:gd name="T24" fmla="*/ 2147483647 w 3112"/>
                <a:gd name="T25" fmla="*/ 221716234 h 584"/>
                <a:gd name="T26" fmla="*/ 2147483647 w 3112"/>
                <a:gd name="T27" fmla="*/ 171326037 h 584"/>
                <a:gd name="T28" fmla="*/ 2147483647 w 3112"/>
                <a:gd name="T29" fmla="*/ 131013561 h 584"/>
                <a:gd name="T30" fmla="*/ 2147483647 w 3112"/>
                <a:gd name="T31" fmla="*/ 90702673 h 584"/>
                <a:gd name="T32" fmla="*/ 2147483647 w 3112"/>
                <a:gd name="T33" fmla="*/ 60467920 h 584"/>
                <a:gd name="T34" fmla="*/ 2147483647 w 3112"/>
                <a:gd name="T35" fmla="*/ 35272821 h 584"/>
                <a:gd name="T36" fmla="*/ 2147483647 w 3112"/>
                <a:gd name="T37" fmla="*/ 1511737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ABF0-C158-4D79-818A-DA070B83E219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4F6D1-2E87-4810-8AFA-191B876DE6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E1591-0318-4646-A1B5-B0A94A0AE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7A4C-325F-4A97-B379-CCD0FF31E637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C1A95-1E44-44F4-A547-2AD3F66AA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2426910 h 640"/>
              <a:gd name="T6" fmla="*/ 2147483647 w 2706"/>
              <a:gd name="T7" fmla="*/ 47345203 h 640"/>
              <a:gd name="T8" fmla="*/ 2147483647 w 2706"/>
              <a:gd name="T9" fmla="*/ 74755995 h 640"/>
              <a:gd name="T10" fmla="*/ 2147483647 w 2706"/>
              <a:gd name="T11" fmla="*/ 102165671 h 640"/>
              <a:gd name="T12" fmla="*/ 2147483647 w 2706"/>
              <a:gd name="T13" fmla="*/ 134560345 h 640"/>
              <a:gd name="T14" fmla="*/ 2147483647 w 2706"/>
              <a:gd name="T15" fmla="*/ 166953902 h 640"/>
              <a:gd name="T16" fmla="*/ 2088287069 w 2706"/>
              <a:gd name="T17" fmla="*/ 204332458 h 640"/>
              <a:gd name="T18" fmla="*/ 1936864244 w 2706"/>
              <a:gd name="T19" fmla="*/ 241709897 h 640"/>
              <a:gd name="T20" fmla="*/ 1936864244 w 2706"/>
              <a:gd name="T21" fmla="*/ 241709897 h 640"/>
              <a:gd name="T22" fmla="*/ 1663397460 w 2706"/>
              <a:gd name="T23" fmla="*/ 313973394 h 640"/>
              <a:gd name="T24" fmla="*/ 1396711723 w 2706"/>
              <a:gd name="T25" fmla="*/ 378761625 h 640"/>
              <a:gd name="T26" fmla="*/ 1141325958 w 2706"/>
              <a:gd name="T27" fmla="*/ 438565975 h 640"/>
              <a:gd name="T28" fmla="*/ 894980172 w 2706"/>
              <a:gd name="T29" fmla="*/ 495878941 h 640"/>
              <a:gd name="T30" fmla="*/ 659935422 w 2706"/>
              <a:gd name="T31" fmla="*/ 545715527 h 640"/>
              <a:gd name="T32" fmla="*/ 431669593 w 2706"/>
              <a:gd name="T33" fmla="*/ 590569348 h 640"/>
              <a:gd name="T34" fmla="*/ 212444804 w 2706"/>
              <a:gd name="T35" fmla="*/ 632930669 h 640"/>
              <a:gd name="T36" fmla="*/ 0 w 2706"/>
              <a:gd name="T37" fmla="*/ 670308108 h 640"/>
              <a:gd name="T38" fmla="*/ 0 w 2706"/>
              <a:gd name="T39" fmla="*/ 670308108 h 640"/>
              <a:gd name="T40" fmla="*/ 146902836 w 2706"/>
              <a:gd name="T41" fmla="*/ 692735019 h 640"/>
              <a:gd name="T42" fmla="*/ 287026751 w 2706"/>
              <a:gd name="T43" fmla="*/ 712670546 h 640"/>
              <a:gd name="T44" fmla="*/ 422629614 w 2706"/>
              <a:gd name="T45" fmla="*/ 730113574 h 640"/>
              <a:gd name="T46" fmla="*/ 555972483 w 2706"/>
              <a:gd name="T47" fmla="*/ 745064104 h 640"/>
              <a:gd name="T48" fmla="*/ 684795362 w 2706"/>
              <a:gd name="T49" fmla="*/ 760015749 h 640"/>
              <a:gd name="T50" fmla="*/ 809098253 w 2706"/>
              <a:gd name="T51" fmla="*/ 769982396 h 640"/>
              <a:gd name="T52" fmla="*/ 928881154 w 2706"/>
              <a:gd name="T53" fmla="*/ 779950160 h 640"/>
              <a:gd name="T54" fmla="*/ 1046404060 w 2706"/>
              <a:gd name="T55" fmla="*/ 787425425 h 640"/>
              <a:gd name="T56" fmla="*/ 1161665909 w 2706"/>
              <a:gd name="T57" fmla="*/ 792409307 h 640"/>
              <a:gd name="T58" fmla="*/ 1272408832 w 2706"/>
              <a:gd name="T59" fmla="*/ 794901806 h 640"/>
              <a:gd name="T60" fmla="*/ 1378630703 w 2706"/>
              <a:gd name="T61" fmla="*/ 797393188 h 640"/>
              <a:gd name="T62" fmla="*/ 1482593642 w 2706"/>
              <a:gd name="T63" fmla="*/ 797393188 h 640"/>
              <a:gd name="T64" fmla="*/ 1584295524 w 2706"/>
              <a:gd name="T65" fmla="*/ 794901806 h 640"/>
              <a:gd name="T66" fmla="*/ 1683738474 w 2706"/>
              <a:gd name="T67" fmla="*/ 792409307 h 640"/>
              <a:gd name="T68" fmla="*/ 1778660372 w 2706"/>
              <a:gd name="T69" fmla="*/ 787425425 h 640"/>
              <a:gd name="T70" fmla="*/ 1871322275 w 2706"/>
              <a:gd name="T71" fmla="*/ 779950160 h 640"/>
              <a:gd name="T72" fmla="*/ 1959464189 w 2706"/>
              <a:gd name="T73" fmla="*/ 772474896 h 640"/>
              <a:gd name="T74" fmla="*/ 2047606104 w 2706"/>
              <a:gd name="T75" fmla="*/ 762507132 h 640"/>
              <a:gd name="T76" fmla="*/ 2131228029 w 2706"/>
              <a:gd name="T77" fmla="*/ 750047985 h 640"/>
              <a:gd name="T78" fmla="*/ 2147483647 w 2706"/>
              <a:gd name="T79" fmla="*/ 737588839 h 640"/>
              <a:gd name="T80" fmla="*/ 2147483647 w 2706"/>
              <a:gd name="T81" fmla="*/ 722637193 h 640"/>
              <a:gd name="T82" fmla="*/ 2147483647 w 2706"/>
              <a:gd name="T83" fmla="*/ 707686664 h 640"/>
              <a:gd name="T84" fmla="*/ 2147483647 w 2706"/>
              <a:gd name="T85" fmla="*/ 690243636 h 640"/>
              <a:gd name="T86" fmla="*/ 2147483647 w 2706"/>
              <a:gd name="T87" fmla="*/ 672800607 h 640"/>
              <a:gd name="T88" fmla="*/ 2147483647 w 2706"/>
              <a:gd name="T89" fmla="*/ 652866196 h 640"/>
              <a:gd name="T90" fmla="*/ 2147483647 w 2706"/>
              <a:gd name="T91" fmla="*/ 632930669 h 640"/>
              <a:gd name="T92" fmla="*/ 2147483647 w 2706"/>
              <a:gd name="T93" fmla="*/ 610503759 h 640"/>
              <a:gd name="T94" fmla="*/ 2147483647 w 2706"/>
              <a:gd name="T95" fmla="*/ 588077965 h 640"/>
              <a:gd name="T96" fmla="*/ 2147483647 w 2706"/>
              <a:gd name="T97" fmla="*/ 538240263 h 640"/>
              <a:gd name="T98" fmla="*/ 2147483647 w 2706"/>
              <a:gd name="T99" fmla="*/ 485911178 h 640"/>
              <a:gd name="T100" fmla="*/ 2147483647 w 2706"/>
              <a:gd name="T101" fmla="*/ 485911178 h 640"/>
              <a:gd name="T102" fmla="*/ 2147483647 w 2706"/>
              <a:gd name="T103" fmla="*/ 483419795 h 640"/>
              <a:gd name="T104" fmla="*/ 2147483647 w 2706"/>
              <a:gd name="T105" fmla="*/ 483419795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890318333 h 762"/>
              <a:gd name="T2" fmla="*/ 2147483647 w 5216"/>
              <a:gd name="T3" fmla="*/ 855403517 h 762"/>
              <a:gd name="T4" fmla="*/ 2147483647 w 5216"/>
              <a:gd name="T5" fmla="*/ 760636483 h 762"/>
              <a:gd name="T6" fmla="*/ 2147483647 w 5216"/>
              <a:gd name="T7" fmla="*/ 633448150 h 762"/>
              <a:gd name="T8" fmla="*/ 2147483647 w 5216"/>
              <a:gd name="T9" fmla="*/ 466356850 h 762"/>
              <a:gd name="T10" fmla="*/ 2147483647 w 5216"/>
              <a:gd name="T11" fmla="*/ 369095183 h 762"/>
              <a:gd name="T12" fmla="*/ 2147483647 w 5216"/>
              <a:gd name="T13" fmla="*/ 294278517 h 762"/>
              <a:gd name="T14" fmla="*/ 2147483647 w 5216"/>
              <a:gd name="T15" fmla="*/ 229438150 h 762"/>
              <a:gd name="T16" fmla="*/ 2147483647 w 5216"/>
              <a:gd name="T17" fmla="*/ 174571850 h 762"/>
              <a:gd name="T18" fmla="*/ 2147483647 w 5216"/>
              <a:gd name="T19" fmla="*/ 127188333 h 762"/>
              <a:gd name="T20" fmla="*/ 1966522170 w 5216"/>
              <a:gd name="T21" fmla="*/ 89780000 h 762"/>
              <a:gd name="T22" fmla="*/ 1507667316 w 5216"/>
              <a:gd name="T23" fmla="*/ 34914817 h 762"/>
              <a:gd name="T24" fmla="*/ 1096279949 w 5216"/>
              <a:gd name="T25" fmla="*/ 4988150 h 762"/>
              <a:gd name="T26" fmla="*/ 727838697 w 5216"/>
              <a:gd name="T27" fmla="*/ 0 h 762"/>
              <a:gd name="T28" fmla="*/ 404605842 w 5216"/>
              <a:gd name="T29" fmla="*/ 12469817 h 762"/>
              <a:gd name="T30" fmla="*/ 124320165 w 5216"/>
              <a:gd name="T31" fmla="*/ 39901850 h 762"/>
              <a:gd name="T32" fmla="*/ 0 w 5216"/>
              <a:gd name="T33" fmla="*/ 59853333 h 762"/>
              <a:gd name="T34" fmla="*/ 354878201 w 5216"/>
              <a:gd name="T35" fmla="*/ 107236850 h 762"/>
              <a:gd name="T36" fmla="*/ 736880376 w 5216"/>
              <a:gd name="T37" fmla="*/ 174571850 h 762"/>
              <a:gd name="T38" fmla="*/ 1146007590 w 5216"/>
              <a:gd name="T39" fmla="*/ 261858333 h 762"/>
              <a:gd name="T40" fmla="*/ 1584518931 w 5216"/>
              <a:gd name="T41" fmla="*/ 369095183 h 762"/>
              <a:gd name="T42" fmla="*/ 1984604465 w 5216"/>
              <a:gd name="T43" fmla="*/ 471345000 h 762"/>
              <a:gd name="T44" fmla="*/ 2147483647 w 5216"/>
              <a:gd name="T45" fmla="*/ 643423333 h 762"/>
              <a:gd name="T46" fmla="*/ 2147483647 w 5216"/>
              <a:gd name="T47" fmla="*/ 713251850 h 762"/>
              <a:gd name="T48" fmla="*/ 2147483647 w 5216"/>
              <a:gd name="T49" fmla="*/ 773105183 h 762"/>
              <a:gd name="T50" fmla="*/ 2147483647 w 5216"/>
              <a:gd name="T51" fmla="*/ 825476850 h 762"/>
              <a:gd name="T52" fmla="*/ 2147483647 w 5216"/>
              <a:gd name="T53" fmla="*/ 865379817 h 762"/>
              <a:gd name="T54" fmla="*/ 2147483647 w 5216"/>
              <a:gd name="T55" fmla="*/ 900293517 h 762"/>
              <a:gd name="T56" fmla="*/ 2147483647 w 5216"/>
              <a:gd name="T57" fmla="*/ 922738517 h 762"/>
              <a:gd name="T58" fmla="*/ 2147483647 w 5216"/>
              <a:gd name="T59" fmla="*/ 940196483 h 762"/>
              <a:gd name="T60" fmla="*/ 2147483647 w 5216"/>
              <a:gd name="T61" fmla="*/ 950171667 h 762"/>
              <a:gd name="T62" fmla="*/ 2147483647 w 5216"/>
              <a:gd name="T63" fmla="*/ 950171667 h 762"/>
              <a:gd name="T64" fmla="*/ 2147483647 w 5216"/>
              <a:gd name="T65" fmla="*/ 945183517 h 762"/>
              <a:gd name="T66" fmla="*/ 2147483647 w 5216"/>
              <a:gd name="T67" fmla="*/ 932714817 h 762"/>
              <a:gd name="T68" fmla="*/ 2147483647 w 5216"/>
              <a:gd name="T69" fmla="*/ 912763333 h 762"/>
              <a:gd name="T70" fmla="*/ 2147483647 w 5216"/>
              <a:gd name="T71" fmla="*/ 890318333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87226308 h 694"/>
              <a:gd name="T2" fmla="*/ 0 w 5144"/>
              <a:gd name="T3" fmla="*/ 87226308 h 694"/>
              <a:gd name="T4" fmla="*/ 20333568 w 5144"/>
              <a:gd name="T5" fmla="*/ 82242107 h 694"/>
              <a:gd name="T6" fmla="*/ 81336397 w 5144"/>
              <a:gd name="T7" fmla="*/ 69781047 h 694"/>
              <a:gd name="T8" fmla="*/ 185266001 w 5144"/>
              <a:gd name="T9" fmla="*/ 52335785 h 694"/>
              <a:gd name="T10" fmla="*/ 253046686 w 5144"/>
              <a:gd name="T11" fmla="*/ 42367383 h 694"/>
              <a:gd name="T12" fmla="*/ 332123444 w 5144"/>
              <a:gd name="T13" fmla="*/ 32397865 h 694"/>
              <a:gd name="T14" fmla="*/ 420237697 w 5144"/>
              <a:gd name="T15" fmla="*/ 24922121 h 694"/>
              <a:gd name="T16" fmla="*/ 521907662 w 5144"/>
              <a:gd name="T17" fmla="*/ 17445262 h 694"/>
              <a:gd name="T18" fmla="*/ 632615122 w 5144"/>
              <a:gd name="T19" fmla="*/ 9968402 h 694"/>
              <a:gd name="T20" fmla="*/ 756879357 w 5144"/>
              <a:gd name="T21" fmla="*/ 4984201 h 694"/>
              <a:gd name="T22" fmla="*/ 892439664 w 5144"/>
              <a:gd name="T23" fmla="*/ 2492659 h 694"/>
              <a:gd name="T24" fmla="*/ 1039297107 w 5144"/>
              <a:gd name="T25" fmla="*/ 0 h 694"/>
              <a:gd name="T26" fmla="*/ 1197450622 w 5144"/>
              <a:gd name="T27" fmla="*/ 2492659 h 694"/>
              <a:gd name="T28" fmla="*/ 1366901272 w 5144"/>
              <a:gd name="T29" fmla="*/ 7476860 h 694"/>
              <a:gd name="T30" fmla="*/ 1549907633 w 5144"/>
              <a:gd name="T31" fmla="*/ 17445262 h 694"/>
              <a:gd name="T32" fmla="*/ 1744211130 w 5144"/>
              <a:gd name="T33" fmla="*/ 29906322 h 694"/>
              <a:gd name="T34" fmla="*/ 1949811762 w 5144"/>
              <a:gd name="T35" fmla="*/ 49843126 h 694"/>
              <a:gd name="T36" fmla="*/ 2147483647 w 5144"/>
              <a:gd name="T37" fmla="*/ 72272589 h 694"/>
              <a:gd name="T38" fmla="*/ 2147483647 w 5144"/>
              <a:gd name="T39" fmla="*/ 99687369 h 694"/>
              <a:gd name="T40" fmla="*/ 2147483647 w 5144"/>
              <a:gd name="T41" fmla="*/ 132085234 h 694"/>
              <a:gd name="T42" fmla="*/ 2147483647 w 5144"/>
              <a:gd name="T43" fmla="*/ 171959958 h 694"/>
              <a:gd name="T44" fmla="*/ 2147483647 w 5144"/>
              <a:gd name="T45" fmla="*/ 216818883 h 694"/>
              <a:gd name="T46" fmla="*/ 2147483647 w 5144"/>
              <a:gd name="T47" fmla="*/ 269154668 h 694"/>
              <a:gd name="T48" fmla="*/ 2147483647 w 5144"/>
              <a:gd name="T49" fmla="*/ 331458855 h 694"/>
              <a:gd name="T50" fmla="*/ 2147483647 w 5144"/>
              <a:gd name="T51" fmla="*/ 398747244 h 694"/>
              <a:gd name="T52" fmla="*/ 2147483647 w 5144"/>
              <a:gd name="T53" fmla="*/ 473512491 h 694"/>
              <a:gd name="T54" fmla="*/ 2147483647 w 5144"/>
              <a:gd name="T55" fmla="*/ 558247257 h 694"/>
              <a:gd name="T56" fmla="*/ 2147483647 w 5144"/>
              <a:gd name="T57" fmla="*/ 650456650 h 694"/>
              <a:gd name="T58" fmla="*/ 2147483647 w 5144"/>
              <a:gd name="T59" fmla="*/ 752636678 h 694"/>
              <a:gd name="T60" fmla="*/ 2147483647 w 5144"/>
              <a:gd name="T61" fmla="*/ 864783991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728951997 h 584"/>
              <a:gd name="T2" fmla="*/ 0 w 3112"/>
              <a:gd name="T3" fmla="*/ 728951997 h 584"/>
              <a:gd name="T4" fmla="*/ 101618145 w 3112"/>
              <a:gd name="T5" fmla="*/ 698994561 h 584"/>
              <a:gd name="T6" fmla="*/ 379372423 w 3112"/>
              <a:gd name="T7" fmla="*/ 621606192 h 584"/>
              <a:gd name="T8" fmla="*/ 571317689 w 3112"/>
              <a:gd name="T9" fmla="*/ 569181237 h 584"/>
              <a:gd name="T10" fmla="*/ 792617915 w 3112"/>
              <a:gd name="T11" fmla="*/ 511764493 h 584"/>
              <a:gd name="T12" fmla="*/ 1038759242 w 3112"/>
              <a:gd name="T13" fmla="*/ 449353726 h 584"/>
              <a:gd name="T14" fmla="*/ 1302965568 w 3112"/>
              <a:gd name="T15" fmla="*/ 381951170 h 584"/>
              <a:gd name="T16" fmla="*/ 1582977838 w 3112"/>
              <a:gd name="T17" fmla="*/ 317044508 h 584"/>
              <a:gd name="T18" fmla="*/ 1869766210 w 3112"/>
              <a:gd name="T19" fmla="*/ 252137846 h 584"/>
              <a:gd name="T20" fmla="*/ 2147483647 w 3112"/>
              <a:gd name="T21" fmla="*/ 192224091 h 584"/>
              <a:gd name="T22" fmla="*/ 2147483647 w 3112"/>
              <a:gd name="T23" fmla="*/ 134806230 h 584"/>
              <a:gd name="T24" fmla="*/ 2147483647 w 3112"/>
              <a:gd name="T25" fmla="*/ 109841699 h 584"/>
              <a:gd name="T26" fmla="*/ 2147483647 w 3112"/>
              <a:gd name="T27" fmla="*/ 84878286 h 584"/>
              <a:gd name="T28" fmla="*/ 2147483647 w 3112"/>
              <a:gd name="T29" fmla="*/ 64906662 h 584"/>
              <a:gd name="T30" fmla="*/ 2147483647 w 3112"/>
              <a:gd name="T31" fmla="*/ 44935037 h 584"/>
              <a:gd name="T32" fmla="*/ 2147483647 w 3112"/>
              <a:gd name="T33" fmla="*/ 29957436 h 584"/>
              <a:gd name="T34" fmla="*/ 2147483647 w 3112"/>
              <a:gd name="T35" fmla="*/ 17474613 h 584"/>
              <a:gd name="T36" fmla="*/ 2147483647 w 3112"/>
              <a:gd name="T37" fmla="*/ 7488800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636203066 h 1192"/>
              <a:gd name="T2" fmla="*/ 2147483647 w 8196"/>
              <a:gd name="T3" fmla="*/ 708272557 h 1192"/>
              <a:gd name="T4" fmla="*/ 2147483647 w 8196"/>
              <a:gd name="T5" fmla="*/ 770402158 h 1192"/>
              <a:gd name="T6" fmla="*/ 2147483647 w 8196"/>
              <a:gd name="T7" fmla="*/ 827560144 h 1192"/>
              <a:gd name="T8" fmla="*/ 2147483647 w 8196"/>
              <a:gd name="T9" fmla="*/ 872293546 h 1192"/>
              <a:gd name="T10" fmla="*/ 2147483647 w 8196"/>
              <a:gd name="T11" fmla="*/ 907085945 h 1192"/>
              <a:gd name="T12" fmla="*/ 2147483647 w 8196"/>
              <a:gd name="T13" fmla="*/ 931937340 h 1192"/>
              <a:gd name="T14" fmla="*/ 2147483647 w 8196"/>
              <a:gd name="T15" fmla="*/ 946848846 h 1192"/>
              <a:gd name="T16" fmla="*/ 2147483647 w 8196"/>
              <a:gd name="T17" fmla="*/ 944363037 h 1192"/>
              <a:gd name="T18" fmla="*/ 2147483647 w 8196"/>
              <a:gd name="T19" fmla="*/ 931937340 h 1192"/>
              <a:gd name="T20" fmla="*/ 2147483647 w 8196"/>
              <a:gd name="T21" fmla="*/ 902115443 h 1192"/>
              <a:gd name="T22" fmla="*/ 2147483647 w 8196"/>
              <a:gd name="T23" fmla="*/ 857382041 h 1192"/>
              <a:gd name="T24" fmla="*/ 2147483647 w 8196"/>
              <a:gd name="T25" fmla="*/ 797738247 h 1192"/>
              <a:gd name="T26" fmla="*/ 2147483647 w 8196"/>
              <a:gd name="T27" fmla="*/ 718213560 h 1192"/>
              <a:gd name="T28" fmla="*/ 2147483647 w 8196"/>
              <a:gd name="T29" fmla="*/ 621291560 h 1192"/>
              <a:gd name="T30" fmla="*/ 2147483647 w 8196"/>
              <a:gd name="T31" fmla="*/ 504488666 h 1192"/>
              <a:gd name="T32" fmla="*/ 2147483647 w 8196"/>
              <a:gd name="T33" fmla="*/ 367804880 h 1192"/>
              <a:gd name="T34" fmla="*/ 2147483647 w 8196"/>
              <a:gd name="T35" fmla="*/ 298220083 h 1192"/>
              <a:gd name="T36" fmla="*/ 2147483647 w 8196"/>
              <a:gd name="T37" fmla="*/ 183901883 h 1192"/>
              <a:gd name="T38" fmla="*/ 2147483647 w 8196"/>
              <a:gd name="T39" fmla="*/ 101891388 h 1192"/>
              <a:gd name="T40" fmla="*/ 2147483647 w 8196"/>
              <a:gd name="T41" fmla="*/ 44733403 h 1192"/>
              <a:gd name="T42" fmla="*/ 2011879287 w 8196"/>
              <a:gd name="T43" fmla="*/ 12425697 h 1192"/>
              <a:gd name="T44" fmla="*/ 1656175490 w 8196"/>
              <a:gd name="T45" fmla="*/ 0 h 1192"/>
              <a:gd name="T46" fmla="*/ 1338986883 w 8196"/>
              <a:gd name="T47" fmla="*/ 4970502 h 1192"/>
              <a:gd name="T48" fmla="*/ 1058048554 w 8196"/>
              <a:gd name="T49" fmla="*/ 24851395 h 1192"/>
              <a:gd name="T50" fmla="*/ 811095593 w 8196"/>
              <a:gd name="T51" fmla="*/ 54673292 h 1192"/>
              <a:gd name="T52" fmla="*/ 600391847 w 8196"/>
              <a:gd name="T53" fmla="*/ 91951499 h 1192"/>
              <a:gd name="T54" fmla="*/ 423672404 w 8196"/>
              <a:gd name="T55" fmla="*/ 134199093 h 1192"/>
              <a:gd name="T56" fmla="*/ 280938329 w 8196"/>
              <a:gd name="T57" fmla="*/ 178932495 h 1192"/>
              <a:gd name="T58" fmla="*/ 167656607 w 8196"/>
              <a:gd name="T59" fmla="*/ 218694281 h 1192"/>
              <a:gd name="T60" fmla="*/ 54374886 w 8196"/>
              <a:gd name="T61" fmla="*/ 268398186 h 1192"/>
              <a:gd name="T62" fmla="*/ 0 w 8196"/>
              <a:gd name="T63" fmla="*/ 298220083 h 1192"/>
              <a:gd name="T64" fmla="*/ 2147483647 w 8196"/>
              <a:gd name="T65" fmla="*/ 1481159409 h 1192"/>
              <a:gd name="T66" fmla="*/ 2147483647 w 8196"/>
              <a:gd name="T67" fmla="*/ 1473704213 h 1192"/>
              <a:gd name="T68" fmla="*/ 2147483647 w 8196"/>
              <a:gd name="T69" fmla="*/ 633717257 h 1192"/>
              <a:gd name="T70" fmla="*/ 2147483647 w 8196"/>
              <a:gd name="T71" fmla="*/ 63620306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2A49-D3C9-4351-AFC7-5B361D17F2FB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E331A-60EE-43A2-8275-D54A7A13B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4C2BC-C2D7-44DA-986B-FF4B89D31EE8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C091B-2805-4ABD-87DF-24886021E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BB910-CA42-4647-B271-E50D48B92D04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C7F4-792C-48DE-8C58-5853E0C5E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BA837-8B10-4D33-9D92-7E9A7F293B18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F2BFF-A868-4EE7-8F39-3BA6C3525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75950 h 640"/>
                <a:gd name="T6" fmla="*/ 2147483647 w 2706"/>
                <a:gd name="T7" fmla="*/ 95794554 h 640"/>
                <a:gd name="T8" fmla="*/ 2147483647 w 2706"/>
                <a:gd name="T9" fmla="*/ 151254225 h 640"/>
                <a:gd name="T10" fmla="*/ 2147483647 w 2706"/>
                <a:gd name="T11" fmla="*/ 206713896 h 640"/>
                <a:gd name="T12" fmla="*/ 2147483647 w 2706"/>
                <a:gd name="T13" fmla="*/ 272258876 h 640"/>
                <a:gd name="T14" fmla="*/ 2147483647 w 2706"/>
                <a:gd name="T15" fmla="*/ 337802267 h 640"/>
                <a:gd name="T16" fmla="*/ 2147483647 w 2706"/>
                <a:gd name="T17" fmla="*/ 413429380 h 640"/>
                <a:gd name="T18" fmla="*/ 2147483647 w 2706"/>
                <a:gd name="T19" fmla="*/ 489056492 h 640"/>
                <a:gd name="T20" fmla="*/ 2147483647 w 2706"/>
                <a:gd name="T21" fmla="*/ 489056492 h 640"/>
                <a:gd name="T22" fmla="*/ 2147483647 w 2706"/>
                <a:gd name="T23" fmla="*/ 635269651 h 640"/>
                <a:gd name="T24" fmla="*/ 2147483647 w 2706"/>
                <a:gd name="T25" fmla="*/ 766356435 h 640"/>
                <a:gd name="T26" fmla="*/ 2147483647 w 2706"/>
                <a:gd name="T27" fmla="*/ 887361085 h 640"/>
                <a:gd name="T28" fmla="*/ 1996160218 w 2706"/>
                <a:gd name="T29" fmla="*/ 1003323081 h 640"/>
                <a:gd name="T30" fmla="*/ 1471916569 w 2706"/>
                <a:gd name="T31" fmla="*/ 1104158702 h 640"/>
                <a:gd name="T32" fmla="*/ 962794601 w 2706"/>
                <a:gd name="T33" fmla="*/ 1194912190 h 640"/>
                <a:gd name="T34" fmla="*/ 473836460 w 2706"/>
                <a:gd name="T35" fmla="*/ 1280623023 h 640"/>
                <a:gd name="T36" fmla="*/ 0 w 2706"/>
                <a:gd name="T37" fmla="*/ 1356250136 h 640"/>
                <a:gd name="T38" fmla="*/ 0 w 2706"/>
                <a:gd name="T39" fmla="*/ 1356250136 h 640"/>
                <a:gd name="T40" fmla="*/ 327652280 w 2706"/>
                <a:gd name="T41" fmla="*/ 1401626086 h 640"/>
                <a:gd name="T42" fmla="*/ 640182880 w 2706"/>
                <a:gd name="T43" fmla="*/ 1441960969 h 640"/>
                <a:gd name="T44" fmla="*/ 942630773 w 2706"/>
                <a:gd name="T45" fmla="*/ 1477253198 h 640"/>
                <a:gd name="T46" fmla="*/ 1240038105 w 2706"/>
                <a:gd name="T47" fmla="*/ 1507504361 h 640"/>
                <a:gd name="T48" fmla="*/ 1527364317 w 2706"/>
                <a:gd name="T49" fmla="*/ 1537755524 h 640"/>
                <a:gd name="T50" fmla="*/ 1804609410 w 2706"/>
                <a:gd name="T51" fmla="*/ 1557922965 h 640"/>
                <a:gd name="T52" fmla="*/ 2071771794 w 2706"/>
                <a:gd name="T53" fmla="*/ 1578090407 h 640"/>
                <a:gd name="T54" fmla="*/ 2147483647 w 2706"/>
                <a:gd name="T55" fmla="*/ 1593215194 h 640"/>
                <a:gd name="T56" fmla="*/ 2147483647 w 2706"/>
                <a:gd name="T57" fmla="*/ 1603298915 h 640"/>
                <a:gd name="T58" fmla="*/ 2147483647 w 2706"/>
                <a:gd name="T59" fmla="*/ 1608341570 h 640"/>
                <a:gd name="T60" fmla="*/ 2147483647 w 2706"/>
                <a:gd name="T61" fmla="*/ 1613382636 h 640"/>
                <a:gd name="T62" fmla="*/ 2147483647 w 2706"/>
                <a:gd name="T63" fmla="*/ 1613382636 h 640"/>
                <a:gd name="T64" fmla="*/ 2147483647 w 2706"/>
                <a:gd name="T65" fmla="*/ 1608341570 h 640"/>
                <a:gd name="T66" fmla="*/ 2147483647 w 2706"/>
                <a:gd name="T67" fmla="*/ 1603298915 h 640"/>
                <a:gd name="T68" fmla="*/ 2147483647 w 2706"/>
                <a:gd name="T69" fmla="*/ 1593215194 h 640"/>
                <a:gd name="T70" fmla="*/ 2147483647 w 2706"/>
                <a:gd name="T71" fmla="*/ 1578090407 h 640"/>
                <a:gd name="T72" fmla="*/ 2147483647 w 2706"/>
                <a:gd name="T73" fmla="*/ 1562964032 h 640"/>
                <a:gd name="T74" fmla="*/ 2147483647 w 2706"/>
                <a:gd name="T75" fmla="*/ 1542796590 h 640"/>
                <a:gd name="T76" fmla="*/ 2147483647 w 2706"/>
                <a:gd name="T77" fmla="*/ 1517588082 h 640"/>
                <a:gd name="T78" fmla="*/ 2147483647 w 2706"/>
                <a:gd name="T79" fmla="*/ 1492379573 h 640"/>
                <a:gd name="T80" fmla="*/ 2147483647 w 2706"/>
                <a:gd name="T81" fmla="*/ 1462128411 h 640"/>
                <a:gd name="T82" fmla="*/ 2147483647 w 2706"/>
                <a:gd name="T83" fmla="*/ 1431877248 h 640"/>
                <a:gd name="T84" fmla="*/ 2147483647 w 2706"/>
                <a:gd name="T85" fmla="*/ 1396585019 h 640"/>
                <a:gd name="T86" fmla="*/ 2147483647 w 2706"/>
                <a:gd name="T87" fmla="*/ 1361291202 h 640"/>
                <a:gd name="T88" fmla="*/ 2147483647 w 2706"/>
                <a:gd name="T89" fmla="*/ 1320956319 h 640"/>
                <a:gd name="T90" fmla="*/ 2147483647 w 2706"/>
                <a:gd name="T91" fmla="*/ 1280623023 h 640"/>
                <a:gd name="T92" fmla="*/ 2147483647 w 2706"/>
                <a:gd name="T93" fmla="*/ 1235245485 h 640"/>
                <a:gd name="T94" fmla="*/ 2147483647 w 2706"/>
                <a:gd name="T95" fmla="*/ 1189869535 h 640"/>
                <a:gd name="T96" fmla="*/ 2147483647 w 2706"/>
                <a:gd name="T97" fmla="*/ 1089033914 h 640"/>
                <a:gd name="T98" fmla="*/ 2147483647 w 2706"/>
                <a:gd name="T99" fmla="*/ 983155639 h 640"/>
                <a:gd name="T100" fmla="*/ 2147483647 w 2706"/>
                <a:gd name="T101" fmla="*/ 983155639 h 640"/>
                <a:gd name="T102" fmla="*/ 2147483647 w 2706"/>
                <a:gd name="T103" fmla="*/ 978112985 h 640"/>
                <a:gd name="T104" fmla="*/ 2147483647 w 2706"/>
                <a:gd name="T105" fmla="*/ 97811298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1794682597 h 762"/>
                <a:gd name="T2" fmla="*/ 2147483647 w 5216"/>
                <a:gd name="T3" fmla="*/ 1724302577 h 762"/>
                <a:gd name="T4" fmla="*/ 2147483647 w 5216"/>
                <a:gd name="T5" fmla="*/ 1533271998 h 762"/>
                <a:gd name="T6" fmla="*/ 2147483647 w 5216"/>
                <a:gd name="T7" fmla="*/ 1276888770 h 762"/>
                <a:gd name="T8" fmla="*/ 2147483647 w 5216"/>
                <a:gd name="T9" fmla="*/ 940072365 h 762"/>
                <a:gd name="T10" fmla="*/ 2147483647 w 5216"/>
                <a:gd name="T11" fmla="*/ 744014416 h 762"/>
                <a:gd name="T12" fmla="*/ 2147483647 w 5216"/>
                <a:gd name="T13" fmla="*/ 593199633 h 762"/>
                <a:gd name="T14" fmla="*/ 2147483647 w 5216"/>
                <a:gd name="T15" fmla="*/ 462495919 h 762"/>
                <a:gd name="T16" fmla="*/ 2147483647 w 5216"/>
                <a:gd name="T17" fmla="*/ 351898517 h 762"/>
                <a:gd name="T18" fmla="*/ 2147483647 w 5216"/>
                <a:gd name="T19" fmla="*/ 256383228 h 762"/>
                <a:gd name="T20" fmla="*/ 2147483647 w 5216"/>
                <a:gd name="T21" fmla="*/ 180975837 h 762"/>
                <a:gd name="T22" fmla="*/ 2147483647 w 5216"/>
                <a:gd name="T23" fmla="*/ 70380021 h 762"/>
                <a:gd name="T24" fmla="*/ 2147483647 w 5216"/>
                <a:gd name="T25" fmla="*/ 10054742 h 762"/>
                <a:gd name="T26" fmla="*/ 1622440311 w 5216"/>
                <a:gd name="T27" fmla="*/ 0 h 762"/>
                <a:gd name="T28" fmla="*/ 901914788 w 5216"/>
                <a:gd name="T29" fmla="*/ 25135269 h 762"/>
                <a:gd name="T30" fmla="*/ 277124957 w 5216"/>
                <a:gd name="T31" fmla="*/ 80433177 h 762"/>
                <a:gd name="T32" fmla="*/ 0 w 5216"/>
                <a:gd name="T33" fmla="*/ 120650558 h 762"/>
                <a:gd name="T34" fmla="*/ 791065440 w 5216"/>
                <a:gd name="T35" fmla="*/ 216165847 h 762"/>
                <a:gd name="T36" fmla="*/ 1642595027 w 5216"/>
                <a:gd name="T37" fmla="*/ 351898517 h 762"/>
                <a:gd name="T38" fmla="*/ 2147483647 w 5216"/>
                <a:gd name="T39" fmla="*/ 527846983 h 762"/>
                <a:gd name="T40" fmla="*/ 2147483647 w 5216"/>
                <a:gd name="T41" fmla="*/ 744014416 h 762"/>
                <a:gd name="T42" fmla="*/ 2147483647 w 5216"/>
                <a:gd name="T43" fmla="*/ 950125521 h 762"/>
                <a:gd name="T44" fmla="*/ 2147483647 w 5216"/>
                <a:gd name="T45" fmla="*/ 1296996668 h 762"/>
                <a:gd name="T46" fmla="*/ 2147483647 w 5216"/>
                <a:gd name="T47" fmla="*/ 1437756709 h 762"/>
                <a:gd name="T48" fmla="*/ 2147483647 w 5216"/>
                <a:gd name="T49" fmla="*/ 1558407267 h 762"/>
                <a:gd name="T50" fmla="*/ 2147483647 w 5216"/>
                <a:gd name="T51" fmla="*/ 1663977298 h 762"/>
                <a:gd name="T52" fmla="*/ 2147483647 w 5216"/>
                <a:gd name="T53" fmla="*/ 1744410475 h 762"/>
                <a:gd name="T54" fmla="*/ 2147483647 w 5216"/>
                <a:gd name="T55" fmla="*/ 1814790495 h 762"/>
                <a:gd name="T56" fmla="*/ 2147483647 w 5216"/>
                <a:gd name="T57" fmla="*/ 1860035247 h 762"/>
                <a:gd name="T58" fmla="*/ 2147483647 w 5216"/>
                <a:gd name="T59" fmla="*/ 1895225257 h 762"/>
                <a:gd name="T60" fmla="*/ 2147483647 w 5216"/>
                <a:gd name="T61" fmla="*/ 1915333155 h 762"/>
                <a:gd name="T62" fmla="*/ 2147483647 w 5216"/>
                <a:gd name="T63" fmla="*/ 1915333155 h 762"/>
                <a:gd name="T64" fmla="*/ 2147483647 w 5216"/>
                <a:gd name="T65" fmla="*/ 1905278414 h 762"/>
                <a:gd name="T66" fmla="*/ 2147483647 w 5216"/>
                <a:gd name="T67" fmla="*/ 1880143145 h 762"/>
                <a:gd name="T68" fmla="*/ 2147483647 w 5216"/>
                <a:gd name="T69" fmla="*/ 1839925764 h 762"/>
                <a:gd name="T70" fmla="*/ 2147483647 w 5216"/>
                <a:gd name="T71" fmla="*/ 179468259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76486674 h 694"/>
                <a:gd name="T2" fmla="*/ 0 w 5144"/>
                <a:gd name="T3" fmla="*/ 176486674 h 694"/>
                <a:gd name="T4" fmla="*/ 45353157 w 5144"/>
                <a:gd name="T5" fmla="*/ 166400724 h 694"/>
                <a:gd name="T6" fmla="*/ 181412626 w 5144"/>
                <a:gd name="T7" fmla="*/ 141189022 h 694"/>
                <a:gd name="T8" fmla="*/ 413216590 w 5144"/>
                <a:gd name="T9" fmla="*/ 105891370 h 694"/>
                <a:gd name="T10" fmla="*/ 564393779 w 5144"/>
                <a:gd name="T11" fmla="*/ 85722643 h 694"/>
                <a:gd name="T12" fmla="*/ 740766636 w 5144"/>
                <a:gd name="T13" fmla="*/ 65552329 h 694"/>
                <a:gd name="T14" fmla="*/ 937295394 w 5144"/>
                <a:gd name="T15" fmla="*/ 50424991 h 694"/>
                <a:gd name="T16" fmla="*/ 1164061177 w 5144"/>
                <a:gd name="T17" fmla="*/ 35297652 h 694"/>
                <a:gd name="T18" fmla="*/ 1410982860 w 5144"/>
                <a:gd name="T19" fmla="*/ 20170314 h 694"/>
                <a:gd name="T20" fmla="*/ 1688139980 w 5144"/>
                <a:gd name="T21" fmla="*/ 10084363 h 694"/>
                <a:gd name="T22" fmla="*/ 1990494357 w 5144"/>
                <a:gd name="T23" fmla="*/ 5042975 h 694"/>
                <a:gd name="T24" fmla="*/ 2147483647 w 5144"/>
                <a:gd name="T25" fmla="*/ 0 h 694"/>
                <a:gd name="T26" fmla="*/ 2147483647 w 5144"/>
                <a:gd name="T27" fmla="*/ 5042975 h 694"/>
                <a:gd name="T28" fmla="*/ 2147483647 w 5144"/>
                <a:gd name="T29" fmla="*/ 15127339 h 694"/>
                <a:gd name="T30" fmla="*/ 2147483647 w 5144"/>
                <a:gd name="T31" fmla="*/ 35297652 h 694"/>
                <a:gd name="T32" fmla="*/ 2147483647 w 5144"/>
                <a:gd name="T33" fmla="*/ 60509354 h 694"/>
                <a:gd name="T34" fmla="*/ 2147483647 w 5144"/>
                <a:gd name="T35" fmla="*/ 100849982 h 694"/>
                <a:gd name="T36" fmla="*/ 2147483647 w 5144"/>
                <a:gd name="T37" fmla="*/ 146231997 h 694"/>
                <a:gd name="T38" fmla="*/ 2147483647 w 5144"/>
                <a:gd name="T39" fmla="*/ 201698376 h 694"/>
                <a:gd name="T40" fmla="*/ 2147483647 w 5144"/>
                <a:gd name="T41" fmla="*/ 267250705 h 694"/>
                <a:gd name="T42" fmla="*/ 2147483647 w 5144"/>
                <a:gd name="T43" fmla="*/ 347930373 h 694"/>
                <a:gd name="T44" fmla="*/ 2147483647 w 5144"/>
                <a:gd name="T45" fmla="*/ 438694404 h 694"/>
                <a:gd name="T46" fmla="*/ 2147483647 w 5144"/>
                <a:gd name="T47" fmla="*/ 544585774 h 694"/>
                <a:gd name="T48" fmla="*/ 2147483647 w 5144"/>
                <a:gd name="T49" fmla="*/ 670647457 h 694"/>
                <a:gd name="T50" fmla="*/ 2147483647 w 5144"/>
                <a:gd name="T51" fmla="*/ 806793504 h 694"/>
                <a:gd name="T52" fmla="*/ 2147483647 w 5144"/>
                <a:gd name="T53" fmla="*/ 958068477 h 694"/>
                <a:gd name="T54" fmla="*/ 2147483647 w 5144"/>
                <a:gd name="T55" fmla="*/ 1129512176 h 694"/>
                <a:gd name="T56" fmla="*/ 2147483647 w 5144"/>
                <a:gd name="T57" fmla="*/ 1316083213 h 694"/>
                <a:gd name="T58" fmla="*/ 2147483647 w 5144"/>
                <a:gd name="T59" fmla="*/ 1522824565 h 694"/>
                <a:gd name="T60" fmla="*/ 2147483647 w 5144"/>
                <a:gd name="T61" fmla="*/ 174973464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1467732250 h 584"/>
                <a:gd name="T2" fmla="*/ 0 w 3112"/>
                <a:gd name="T3" fmla="*/ 1467732250 h 584"/>
                <a:gd name="T4" fmla="*/ 226865130 w 3112"/>
                <a:gd name="T5" fmla="*/ 1407413987 h 584"/>
                <a:gd name="T6" fmla="*/ 846963574 w 3112"/>
                <a:gd name="T7" fmla="*/ 1251592864 h 584"/>
                <a:gd name="T8" fmla="*/ 1275487831 w 3112"/>
                <a:gd name="T9" fmla="*/ 1146037488 h 584"/>
                <a:gd name="T10" fmla="*/ 1769549916 w 3112"/>
                <a:gd name="T11" fmla="*/ 1030428012 h 584"/>
                <a:gd name="T12" fmla="*/ 2147483647 w 3112"/>
                <a:gd name="T13" fmla="*/ 904766021 h 584"/>
                <a:gd name="T14" fmla="*/ 2147483647 w 3112"/>
                <a:gd name="T15" fmla="*/ 769051514 h 584"/>
                <a:gd name="T16" fmla="*/ 2147483647 w 3112"/>
                <a:gd name="T17" fmla="*/ 638362472 h 584"/>
                <a:gd name="T18" fmla="*/ 2147483647 w 3112"/>
                <a:gd name="T19" fmla="*/ 507675016 h 584"/>
                <a:gd name="T20" fmla="*/ 2147483647 w 3112"/>
                <a:gd name="T21" fmla="*/ 387038490 h 584"/>
                <a:gd name="T22" fmla="*/ 2147483647 w 3112"/>
                <a:gd name="T23" fmla="*/ 271430599 h 584"/>
                <a:gd name="T24" fmla="*/ 2147483647 w 3112"/>
                <a:gd name="T25" fmla="*/ 221164851 h 584"/>
                <a:gd name="T26" fmla="*/ 2147483647 w 3112"/>
                <a:gd name="T27" fmla="*/ 170900689 h 584"/>
                <a:gd name="T28" fmla="*/ 2147483647 w 3112"/>
                <a:gd name="T29" fmla="*/ 130689042 h 584"/>
                <a:gd name="T30" fmla="*/ 2147483647 w 3112"/>
                <a:gd name="T31" fmla="*/ 90477395 h 584"/>
                <a:gd name="T32" fmla="*/ 2147483647 w 3112"/>
                <a:gd name="T33" fmla="*/ 60318263 h 584"/>
                <a:gd name="T34" fmla="*/ 2147483647 w 3112"/>
                <a:gd name="T35" fmla="*/ 35184597 h 584"/>
                <a:gd name="T36" fmla="*/ 2147483647 w 3112"/>
                <a:gd name="T37" fmla="*/ 15079566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622B9-59C4-4B75-B735-03DAF0EC2F1C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C252-7904-43E7-AF12-FADCB4D8C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267910 h 640"/>
                <a:gd name="T6" fmla="*/ 2147483647 w 2706"/>
                <a:gd name="T7" fmla="*/ 95566116 h 640"/>
                <a:gd name="T8" fmla="*/ 2147483647 w 2706"/>
                <a:gd name="T9" fmla="*/ 150894619 h 640"/>
                <a:gd name="T10" fmla="*/ 2147483647 w 2706"/>
                <a:gd name="T11" fmla="*/ 206221535 h 640"/>
                <a:gd name="T12" fmla="*/ 2147483647 w 2706"/>
                <a:gd name="T13" fmla="*/ 271609045 h 640"/>
                <a:gd name="T14" fmla="*/ 2147483647 w 2706"/>
                <a:gd name="T15" fmla="*/ 336996554 h 640"/>
                <a:gd name="T16" fmla="*/ 2147483647 w 2706"/>
                <a:gd name="T17" fmla="*/ 412443071 h 640"/>
                <a:gd name="T18" fmla="*/ 2147483647 w 2706"/>
                <a:gd name="T19" fmla="*/ 487891173 h 640"/>
                <a:gd name="T20" fmla="*/ 2147483647 w 2706"/>
                <a:gd name="T21" fmla="*/ 487891173 h 640"/>
                <a:gd name="T22" fmla="*/ 2147483647 w 2706"/>
                <a:gd name="T23" fmla="*/ 633755495 h 640"/>
                <a:gd name="T24" fmla="*/ 2147483647 w 2706"/>
                <a:gd name="T25" fmla="*/ 764530514 h 640"/>
                <a:gd name="T26" fmla="*/ 2147483647 w 2706"/>
                <a:gd name="T27" fmla="*/ 885244941 h 640"/>
                <a:gd name="T28" fmla="*/ 1995446684 w 2706"/>
                <a:gd name="T29" fmla="*/ 1000930656 h 640"/>
                <a:gd name="T30" fmla="*/ 1471390284 w 2706"/>
                <a:gd name="T31" fmla="*/ 1101527069 h 640"/>
                <a:gd name="T32" fmla="*/ 962451277 w 2706"/>
                <a:gd name="T33" fmla="*/ 1192062888 h 640"/>
                <a:gd name="T34" fmla="*/ 473666148 w 2706"/>
                <a:gd name="T35" fmla="*/ 1277569998 h 640"/>
                <a:gd name="T36" fmla="*/ 0 w 2706"/>
                <a:gd name="T37" fmla="*/ 1353016514 h 640"/>
                <a:gd name="T38" fmla="*/ 0 w 2706"/>
                <a:gd name="T39" fmla="*/ 1353016514 h 640"/>
                <a:gd name="T40" fmla="*/ 327535052 w 2706"/>
                <a:gd name="T41" fmla="*/ 1398284424 h 640"/>
                <a:gd name="T42" fmla="*/ 639954298 w 2706"/>
                <a:gd name="T43" fmla="*/ 1438523623 h 640"/>
                <a:gd name="T44" fmla="*/ 942294224 w 2706"/>
                <a:gd name="T45" fmla="*/ 1473730940 h 640"/>
                <a:gd name="T46" fmla="*/ 1239596076 w 2706"/>
                <a:gd name="T47" fmla="*/ 1503911133 h 640"/>
                <a:gd name="T48" fmla="*/ 1526818609 w 2706"/>
                <a:gd name="T49" fmla="*/ 1534089739 h 640"/>
                <a:gd name="T50" fmla="*/ 1803964996 w 2706"/>
                <a:gd name="T51" fmla="*/ 1554207753 h 640"/>
                <a:gd name="T52" fmla="*/ 2071032063 w 2706"/>
                <a:gd name="T53" fmla="*/ 1574327353 h 640"/>
                <a:gd name="T54" fmla="*/ 2147483647 w 2706"/>
                <a:gd name="T55" fmla="*/ 1589416656 h 640"/>
                <a:gd name="T56" fmla="*/ 2147483647 w 2706"/>
                <a:gd name="T57" fmla="*/ 1599477249 h 640"/>
                <a:gd name="T58" fmla="*/ 2147483647 w 2706"/>
                <a:gd name="T59" fmla="*/ 1604505959 h 640"/>
                <a:gd name="T60" fmla="*/ 2147483647 w 2706"/>
                <a:gd name="T61" fmla="*/ 1609536256 h 640"/>
                <a:gd name="T62" fmla="*/ 2147483647 w 2706"/>
                <a:gd name="T63" fmla="*/ 1609536256 h 640"/>
                <a:gd name="T64" fmla="*/ 2147483647 w 2706"/>
                <a:gd name="T65" fmla="*/ 1604505959 h 640"/>
                <a:gd name="T66" fmla="*/ 2147483647 w 2706"/>
                <a:gd name="T67" fmla="*/ 1599477249 h 640"/>
                <a:gd name="T68" fmla="*/ 2147483647 w 2706"/>
                <a:gd name="T69" fmla="*/ 1589416656 h 640"/>
                <a:gd name="T70" fmla="*/ 2147483647 w 2706"/>
                <a:gd name="T71" fmla="*/ 1574327353 h 640"/>
                <a:gd name="T72" fmla="*/ 2147483647 w 2706"/>
                <a:gd name="T73" fmla="*/ 1559238049 h 640"/>
                <a:gd name="T74" fmla="*/ 2147483647 w 2706"/>
                <a:gd name="T75" fmla="*/ 1539118450 h 640"/>
                <a:gd name="T76" fmla="*/ 2147483647 w 2706"/>
                <a:gd name="T77" fmla="*/ 1513970140 h 640"/>
                <a:gd name="T78" fmla="*/ 2147483647 w 2706"/>
                <a:gd name="T79" fmla="*/ 1488821829 h 640"/>
                <a:gd name="T80" fmla="*/ 2147483647 w 2706"/>
                <a:gd name="T81" fmla="*/ 1458641637 h 640"/>
                <a:gd name="T82" fmla="*/ 2147483647 w 2706"/>
                <a:gd name="T83" fmla="*/ 1428463030 h 640"/>
                <a:gd name="T84" fmla="*/ 2147483647 w 2706"/>
                <a:gd name="T85" fmla="*/ 1393254127 h 640"/>
                <a:gd name="T86" fmla="*/ 2147483647 w 2706"/>
                <a:gd name="T87" fmla="*/ 1358046810 h 640"/>
                <a:gd name="T88" fmla="*/ 2147483647 w 2706"/>
                <a:gd name="T89" fmla="*/ 1317807611 h 640"/>
                <a:gd name="T90" fmla="*/ 2147483647 w 2706"/>
                <a:gd name="T91" fmla="*/ 1277569998 h 640"/>
                <a:gd name="T92" fmla="*/ 2147483647 w 2706"/>
                <a:gd name="T93" fmla="*/ 1232300502 h 640"/>
                <a:gd name="T94" fmla="*/ 2147483647 w 2706"/>
                <a:gd name="T95" fmla="*/ 1187032592 h 640"/>
                <a:gd name="T96" fmla="*/ 2147483647 w 2706"/>
                <a:gd name="T97" fmla="*/ 1086437765 h 640"/>
                <a:gd name="T98" fmla="*/ 2147483647 w 2706"/>
                <a:gd name="T99" fmla="*/ 980811057 h 640"/>
                <a:gd name="T100" fmla="*/ 2147483647 w 2706"/>
                <a:gd name="T101" fmla="*/ 980811057 h 640"/>
                <a:gd name="T102" fmla="*/ 2147483647 w 2706"/>
                <a:gd name="T103" fmla="*/ 975780760 h 640"/>
                <a:gd name="T104" fmla="*/ 2147483647 w 2706"/>
                <a:gd name="T105" fmla="*/ 975780760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1797103815 h 762"/>
                <a:gd name="T2" fmla="*/ 2147483647 w 5216"/>
                <a:gd name="T3" fmla="*/ 1726630307 h 762"/>
                <a:gd name="T4" fmla="*/ 2147483647 w 5216"/>
                <a:gd name="T5" fmla="*/ 1535340763 h 762"/>
                <a:gd name="T6" fmla="*/ 2147483647 w 5216"/>
                <a:gd name="T7" fmla="*/ 1278611647 h 762"/>
                <a:gd name="T8" fmla="*/ 2147483647 w 5216"/>
                <a:gd name="T9" fmla="*/ 941341151 h 762"/>
                <a:gd name="T10" fmla="*/ 2147483647 w 5216"/>
                <a:gd name="T11" fmla="*/ 745017673 h 762"/>
                <a:gd name="T12" fmla="*/ 2147483647 w 5216"/>
                <a:gd name="T13" fmla="*/ 594001199 h 762"/>
                <a:gd name="T14" fmla="*/ 2147483647 w 5216"/>
                <a:gd name="T15" fmla="*/ 463118879 h 762"/>
                <a:gd name="T16" fmla="*/ 2147483647 w 5216"/>
                <a:gd name="T17" fmla="*/ 352373888 h 762"/>
                <a:gd name="T18" fmla="*/ 2147483647 w 5216"/>
                <a:gd name="T19" fmla="*/ 256729116 h 762"/>
                <a:gd name="T20" fmla="*/ 2147483647 w 5216"/>
                <a:gd name="T21" fmla="*/ 181220086 h 762"/>
                <a:gd name="T22" fmla="*/ 2147483647 w 5216"/>
                <a:gd name="T23" fmla="*/ 70475095 h 762"/>
                <a:gd name="T24" fmla="*/ 2147483647 w 5216"/>
                <a:gd name="T25" fmla="*/ 10067871 h 762"/>
                <a:gd name="T26" fmla="*/ 1622923434 w 5216"/>
                <a:gd name="T27" fmla="*/ 0 h 762"/>
                <a:gd name="T28" fmla="*/ 902184155 w 5216"/>
                <a:gd name="T29" fmla="*/ 25169677 h 762"/>
                <a:gd name="T30" fmla="*/ 277207537 w 5216"/>
                <a:gd name="T31" fmla="*/ 80542966 h 762"/>
                <a:gd name="T32" fmla="*/ 0 w 5216"/>
                <a:gd name="T33" fmla="*/ 120814448 h 762"/>
                <a:gd name="T34" fmla="*/ 791300823 w 5216"/>
                <a:gd name="T35" fmla="*/ 216457634 h 762"/>
                <a:gd name="T36" fmla="*/ 1643084329 w 5216"/>
                <a:gd name="T37" fmla="*/ 352373888 h 762"/>
                <a:gd name="T38" fmla="*/ 2147483647 w 5216"/>
                <a:gd name="T39" fmla="*/ 528560039 h 762"/>
                <a:gd name="T40" fmla="*/ 2147483647 w 5216"/>
                <a:gd name="T41" fmla="*/ 745017673 h 762"/>
                <a:gd name="T42" fmla="*/ 2147483647 w 5216"/>
                <a:gd name="T43" fmla="*/ 951409022 h 762"/>
                <a:gd name="T44" fmla="*/ 2147483647 w 5216"/>
                <a:gd name="T45" fmla="*/ 1298747388 h 762"/>
                <a:gd name="T46" fmla="*/ 2147483647 w 5216"/>
                <a:gd name="T47" fmla="*/ 1439697578 h 762"/>
                <a:gd name="T48" fmla="*/ 2147483647 w 5216"/>
                <a:gd name="T49" fmla="*/ 1560510440 h 762"/>
                <a:gd name="T50" fmla="*/ 2147483647 w 5216"/>
                <a:gd name="T51" fmla="*/ 1666223082 h 762"/>
                <a:gd name="T52" fmla="*/ 2147483647 w 5216"/>
                <a:gd name="T53" fmla="*/ 1746766048 h 762"/>
                <a:gd name="T54" fmla="*/ 2147483647 w 5216"/>
                <a:gd name="T55" fmla="*/ 1817239557 h 762"/>
                <a:gd name="T56" fmla="*/ 2147483647 w 5216"/>
                <a:gd name="T57" fmla="*/ 1862544975 h 762"/>
                <a:gd name="T58" fmla="*/ 2147483647 w 5216"/>
                <a:gd name="T59" fmla="*/ 1897782522 h 762"/>
                <a:gd name="T60" fmla="*/ 2147483647 w 5216"/>
                <a:gd name="T61" fmla="*/ 1917918264 h 762"/>
                <a:gd name="T62" fmla="*/ 2147483647 w 5216"/>
                <a:gd name="T63" fmla="*/ 1917918264 h 762"/>
                <a:gd name="T64" fmla="*/ 2147483647 w 5216"/>
                <a:gd name="T65" fmla="*/ 1907850393 h 762"/>
                <a:gd name="T66" fmla="*/ 2147483647 w 5216"/>
                <a:gd name="T67" fmla="*/ 1882680716 h 762"/>
                <a:gd name="T68" fmla="*/ 2147483647 w 5216"/>
                <a:gd name="T69" fmla="*/ 1842409233 h 762"/>
                <a:gd name="T70" fmla="*/ 2147483647 w 5216"/>
                <a:gd name="T71" fmla="*/ 1797103815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176788516 h 694"/>
                <a:gd name="T2" fmla="*/ 0 w 5144"/>
                <a:gd name="T3" fmla="*/ 176788516 h 694"/>
                <a:gd name="T4" fmla="*/ 45341320 w 5144"/>
                <a:gd name="T5" fmla="*/ 166685997 h 694"/>
                <a:gd name="T6" fmla="*/ 181368455 w 5144"/>
                <a:gd name="T7" fmla="*/ 141430495 h 694"/>
                <a:gd name="T8" fmla="*/ 413115802 w 5144"/>
                <a:gd name="T9" fmla="*/ 106072474 h 694"/>
                <a:gd name="T10" fmla="*/ 564257240 w 5144"/>
                <a:gd name="T11" fmla="*/ 85869026 h 694"/>
                <a:gd name="T12" fmla="*/ 740586536 w 5144"/>
                <a:gd name="T13" fmla="*/ 65663988 h 694"/>
                <a:gd name="T14" fmla="*/ 937069294 w 5144"/>
                <a:gd name="T15" fmla="*/ 50511005 h 694"/>
                <a:gd name="T16" fmla="*/ 1163779069 w 5144"/>
                <a:gd name="T17" fmla="*/ 35358021 h 694"/>
                <a:gd name="T18" fmla="*/ 1410642306 w 5144"/>
                <a:gd name="T19" fmla="*/ 20205038 h 694"/>
                <a:gd name="T20" fmla="*/ 1687732560 w 5144"/>
                <a:gd name="T21" fmla="*/ 10102519 h 694"/>
                <a:gd name="T22" fmla="*/ 1990012261 w 5144"/>
                <a:gd name="T23" fmla="*/ 5050465 h 694"/>
                <a:gd name="T24" fmla="*/ 2147483647 w 5144"/>
                <a:gd name="T25" fmla="*/ 0 h 694"/>
                <a:gd name="T26" fmla="*/ 2147483647 w 5144"/>
                <a:gd name="T27" fmla="*/ 5050465 h 694"/>
                <a:gd name="T28" fmla="*/ 2147483647 w 5144"/>
                <a:gd name="T29" fmla="*/ 15152984 h 694"/>
                <a:gd name="T30" fmla="*/ 2147483647 w 5144"/>
                <a:gd name="T31" fmla="*/ 35358021 h 694"/>
                <a:gd name="T32" fmla="*/ 2147483647 w 5144"/>
                <a:gd name="T33" fmla="*/ 60613523 h 694"/>
                <a:gd name="T34" fmla="*/ 2147483647 w 5144"/>
                <a:gd name="T35" fmla="*/ 101022009 h 694"/>
                <a:gd name="T36" fmla="*/ 2147483647 w 5144"/>
                <a:gd name="T37" fmla="*/ 146480960 h 694"/>
                <a:gd name="T38" fmla="*/ 2147483647 w 5144"/>
                <a:gd name="T39" fmla="*/ 202044018 h 694"/>
                <a:gd name="T40" fmla="*/ 2147483647 w 5144"/>
                <a:gd name="T41" fmla="*/ 267708006 h 694"/>
                <a:gd name="T42" fmla="*/ 2147483647 w 5144"/>
                <a:gd name="T43" fmla="*/ 348524978 h 694"/>
                <a:gd name="T44" fmla="*/ 2147483647 w 5144"/>
                <a:gd name="T45" fmla="*/ 439444468 h 694"/>
                <a:gd name="T46" fmla="*/ 2147483647 w 5144"/>
                <a:gd name="T47" fmla="*/ 545516942 h 694"/>
                <a:gd name="T48" fmla="*/ 2147483647 w 5144"/>
                <a:gd name="T49" fmla="*/ 671794454 h 694"/>
                <a:gd name="T50" fmla="*/ 2147483647 w 5144"/>
                <a:gd name="T51" fmla="*/ 808174484 h 694"/>
                <a:gd name="T52" fmla="*/ 2147483647 w 5144"/>
                <a:gd name="T53" fmla="*/ 959705908 h 694"/>
                <a:gd name="T54" fmla="*/ 2147483647 w 5144"/>
                <a:gd name="T55" fmla="*/ 1131443960 h 694"/>
                <a:gd name="T56" fmla="*/ 2147483647 w 5144"/>
                <a:gd name="T57" fmla="*/ 1318333405 h 694"/>
                <a:gd name="T58" fmla="*/ 2147483647 w 5144"/>
                <a:gd name="T59" fmla="*/ 1525427888 h 694"/>
                <a:gd name="T60" fmla="*/ 2147483647 w 5144"/>
                <a:gd name="T61" fmla="*/ 1752727409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1471387100 h 584"/>
                <a:gd name="T2" fmla="*/ 0 w 3112"/>
                <a:gd name="T3" fmla="*/ 1471387100 h 584"/>
                <a:gd name="T4" fmla="*/ 226718930 w 3112"/>
                <a:gd name="T5" fmla="*/ 1410919181 h 584"/>
                <a:gd name="T6" fmla="*/ 846417337 w 3112"/>
                <a:gd name="T7" fmla="*/ 1254710521 h 584"/>
                <a:gd name="T8" fmla="*/ 1274665262 w 3112"/>
                <a:gd name="T9" fmla="*/ 1148892058 h 584"/>
                <a:gd name="T10" fmla="*/ 1768409238 w 3112"/>
                <a:gd name="T11" fmla="*/ 1032994287 h 584"/>
                <a:gd name="T12" fmla="*/ 2147483647 w 3112"/>
                <a:gd name="T13" fmla="*/ 907018793 h 584"/>
                <a:gd name="T14" fmla="*/ 2147483647 w 3112"/>
                <a:gd name="T15" fmla="*/ 770967164 h 584"/>
                <a:gd name="T16" fmla="*/ 2147483647 w 3112"/>
                <a:gd name="T17" fmla="*/ 639952016 h 584"/>
                <a:gd name="T18" fmla="*/ 2147483647 w 3112"/>
                <a:gd name="T19" fmla="*/ 508938455 h 584"/>
                <a:gd name="T20" fmla="*/ 2147483647 w 3112"/>
                <a:gd name="T21" fmla="*/ 388002616 h 584"/>
                <a:gd name="T22" fmla="*/ 2147483647 w 3112"/>
                <a:gd name="T23" fmla="*/ 272106432 h 584"/>
                <a:gd name="T24" fmla="*/ 2147483647 w 3112"/>
                <a:gd name="T25" fmla="*/ 221716234 h 584"/>
                <a:gd name="T26" fmla="*/ 2147483647 w 3112"/>
                <a:gd name="T27" fmla="*/ 171326037 h 584"/>
                <a:gd name="T28" fmla="*/ 2147483647 w 3112"/>
                <a:gd name="T29" fmla="*/ 131013561 h 584"/>
                <a:gd name="T30" fmla="*/ 2147483647 w 3112"/>
                <a:gd name="T31" fmla="*/ 90702673 h 584"/>
                <a:gd name="T32" fmla="*/ 2147483647 w 3112"/>
                <a:gd name="T33" fmla="*/ 60467920 h 584"/>
                <a:gd name="T34" fmla="*/ 2147483647 w 3112"/>
                <a:gd name="T35" fmla="*/ 35272821 h 584"/>
                <a:gd name="T36" fmla="*/ 2147483647 w 3112"/>
                <a:gd name="T37" fmla="*/ 1511737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7F50-2B6B-4E4C-B217-42D2191DE2D1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7F797-19CD-40F5-96C7-1F7BFDEB7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75950 h 640"/>
                <a:gd name="T6" fmla="*/ 2147483647 w 2706"/>
                <a:gd name="T7" fmla="*/ 95794554 h 640"/>
                <a:gd name="T8" fmla="*/ 2147483647 w 2706"/>
                <a:gd name="T9" fmla="*/ 151254225 h 640"/>
                <a:gd name="T10" fmla="*/ 2147483647 w 2706"/>
                <a:gd name="T11" fmla="*/ 206713896 h 640"/>
                <a:gd name="T12" fmla="*/ 2147483647 w 2706"/>
                <a:gd name="T13" fmla="*/ 272258876 h 640"/>
                <a:gd name="T14" fmla="*/ 2147483647 w 2706"/>
                <a:gd name="T15" fmla="*/ 337802267 h 640"/>
                <a:gd name="T16" fmla="*/ 2147483647 w 2706"/>
                <a:gd name="T17" fmla="*/ 413429380 h 640"/>
                <a:gd name="T18" fmla="*/ 2147483647 w 2706"/>
                <a:gd name="T19" fmla="*/ 489056492 h 640"/>
                <a:gd name="T20" fmla="*/ 2147483647 w 2706"/>
                <a:gd name="T21" fmla="*/ 489056492 h 640"/>
                <a:gd name="T22" fmla="*/ 2147483647 w 2706"/>
                <a:gd name="T23" fmla="*/ 635269651 h 640"/>
                <a:gd name="T24" fmla="*/ 2147483647 w 2706"/>
                <a:gd name="T25" fmla="*/ 766356435 h 640"/>
                <a:gd name="T26" fmla="*/ 2147483647 w 2706"/>
                <a:gd name="T27" fmla="*/ 887361085 h 640"/>
                <a:gd name="T28" fmla="*/ 1995446684 w 2706"/>
                <a:gd name="T29" fmla="*/ 1003323081 h 640"/>
                <a:gd name="T30" fmla="*/ 1471390284 w 2706"/>
                <a:gd name="T31" fmla="*/ 1104158702 h 640"/>
                <a:gd name="T32" fmla="*/ 962451277 w 2706"/>
                <a:gd name="T33" fmla="*/ 1194912190 h 640"/>
                <a:gd name="T34" fmla="*/ 473666148 w 2706"/>
                <a:gd name="T35" fmla="*/ 1280623023 h 640"/>
                <a:gd name="T36" fmla="*/ 0 w 2706"/>
                <a:gd name="T37" fmla="*/ 1356250136 h 640"/>
                <a:gd name="T38" fmla="*/ 0 w 2706"/>
                <a:gd name="T39" fmla="*/ 1356250136 h 640"/>
                <a:gd name="T40" fmla="*/ 327535052 w 2706"/>
                <a:gd name="T41" fmla="*/ 1401626086 h 640"/>
                <a:gd name="T42" fmla="*/ 639954298 w 2706"/>
                <a:gd name="T43" fmla="*/ 1441960969 h 640"/>
                <a:gd name="T44" fmla="*/ 942294224 w 2706"/>
                <a:gd name="T45" fmla="*/ 1477253198 h 640"/>
                <a:gd name="T46" fmla="*/ 1239596076 w 2706"/>
                <a:gd name="T47" fmla="*/ 1507504361 h 640"/>
                <a:gd name="T48" fmla="*/ 1526818609 w 2706"/>
                <a:gd name="T49" fmla="*/ 1537755524 h 640"/>
                <a:gd name="T50" fmla="*/ 1803964996 w 2706"/>
                <a:gd name="T51" fmla="*/ 1557922965 h 640"/>
                <a:gd name="T52" fmla="*/ 2071032063 w 2706"/>
                <a:gd name="T53" fmla="*/ 1578090407 h 640"/>
                <a:gd name="T54" fmla="*/ 2147483647 w 2706"/>
                <a:gd name="T55" fmla="*/ 1593215194 h 640"/>
                <a:gd name="T56" fmla="*/ 2147483647 w 2706"/>
                <a:gd name="T57" fmla="*/ 1603298915 h 640"/>
                <a:gd name="T58" fmla="*/ 2147483647 w 2706"/>
                <a:gd name="T59" fmla="*/ 1608341570 h 640"/>
                <a:gd name="T60" fmla="*/ 2147483647 w 2706"/>
                <a:gd name="T61" fmla="*/ 1613382636 h 640"/>
                <a:gd name="T62" fmla="*/ 2147483647 w 2706"/>
                <a:gd name="T63" fmla="*/ 1613382636 h 640"/>
                <a:gd name="T64" fmla="*/ 2147483647 w 2706"/>
                <a:gd name="T65" fmla="*/ 1608341570 h 640"/>
                <a:gd name="T66" fmla="*/ 2147483647 w 2706"/>
                <a:gd name="T67" fmla="*/ 1603298915 h 640"/>
                <a:gd name="T68" fmla="*/ 2147483647 w 2706"/>
                <a:gd name="T69" fmla="*/ 1593215194 h 640"/>
                <a:gd name="T70" fmla="*/ 2147483647 w 2706"/>
                <a:gd name="T71" fmla="*/ 1578090407 h 640"/>
                <a:gd name="T72" fmla="*/ 2147483647 w 2706"/>
                <a:gd name="T73" fmla="*/ 1562964032 h 640"/>
                <a:gd name="T74" fmla="*/ 2147483647 w 2706"/>
                <a:gd name="T75" fmla="*/ 1542796590 h 640"/>
                <a:gd name="T76" fmla="*/ 2147483647 w 2706"/>
                <a:gd name="T77" fmla="*/ 1517588082 h 640"/>
                <a:gd name="T78" fmla="*/ 2147483647 w 2706"/>
                <a:gd name="T79" fmla="*/ 1492379573 h 640"/>
                <a:gd name="T80" fmla="*/ 2147483647 w 2706"/>
                <a:gd name="T81" fmla="*/ 1462128411 h 640"/>
                <a:gd name="T82" fmla="*/ 2147483647 w 2706"/>
                <a:gd name="T83" fmla="*/ 1431877248 h 640"/>
                <a:gd name="T84" fmla="*/ 2147483647 w 2706"/>
                <a:gd name="T85" fmla="*/ 1396585019 h 640"/>
                <a:gd name="T86" fmla="*/ 2147483647 w 2706"/>
                <a:gd name="T87" fmla="*/ 1361291202 h 640"/>
                <a:gd name="T88" fmla="*/ 2147483647 w 2706"/>
                <a:gd name="T89" fmla="*/ 1320956319 h 640"/>
                <a:gd name="T90" fmla="*/ 2147483647 w 2706"/>
                <a:gd name="T91" fmla="*/ 1280623023 h 640"/>
                <a:gd name="T92" fmla="*/ 2147483647 w 2706"/>
                <a:gd name="T93" fmla="*/ 1235245485 h 640"/>
                <a:gd name="T94" fmla="*/ 2147483647 w 2706"/>
                <a:gd name="T95" fmla="*/ 1189869535 h 640"/>
                <a:gd name="T96" fmla="*/ 2147483647 w 2706"/>
                <a:gd name="T97" fmla="*/ 1089033914 h 640"/>
                <a:gd name="T98" fmla="*/ 2147483647 w 2706"/>
                <a:gd name="T99" fmla="*/ 983155639 h 640"/>
                <a:gd name="T100" fmla="*/ 2147483647 w 2706"/>
                <a:gd name="T101" fmla="*/ 983155639 h 640"/>
                <a:gd name="T102" fmla="*/ 2147483647 w 2706"/>
                <a:gd name="T103" fmla="*/ 978112985 h 640"/>
                <a:gd name="T104" fmla="*/ 2147483647 w 2706"/>
                <a:gd name="T105" fmla="*/ 97811298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1794685668 h 762"/>
                <a:gd name="T2" fmla="*/ 2147483647 w 5216"/>
                <a:gd name="T3" fmla="*/ 1724305590 h 762"/>
                <a:gd name="T4" fmla="*/ 2147483647 w 5216"/>
                <a:gd name="T5" fmla="*/ 1533274853 h 762"/>
                <a:gd name="T6" fmla="*/ 2147483647 w 5216"/>
                <a:gd name="T7" fmla="*/ 1276891413 h 762"/>
                <a:gd name="T8" fmla="*/ 2147483647 w 5216"/>
                <a:gd name="T9" fmla="*/ 940073143 h 762"/>
                <a:gd name="T10" fmla="*/ 2147483647 w 5216"/>
                <a:gd name="T11" fmla="*/ 744015032 h 762"/>
                <a:gd name="T12" fmla="*/ 2147483647 w 5216"/>
                <a:gd name="T13" fmla="*/ 593201710 h 762"/>
                <a:gd name="T14" fmla="*/ 2147483647 w 5216"/>
                <a:gd name="T15" fmla="*/ 462496302 h 762"/>
                <a:gd name="T16" fmla="*/ 2147483647 w 5216"/>
                <a:gd name="T17" fmla="*/ 351898809 h 762"/>
                <a:gd name="T18" fmla="*/ 2147483647 w 5216"/>
                <a:gd name="T19" fmla="*/ 256383440 h 762"/>
                <a:gd name="T20" fmla="*/ 2147483647 w 5216"/>
                <a:gd name="T21" fmla="*/ 180975987 h 762"/>
                <a:gd name="T22" fmla="*/ 2147483647 w 5216"/>
                <a:gd name="T23" fmla="*/ 70380079 h 762"/>
                <a:gd name="T24" fmla="*/ 2147483647 w 5216"/>
                <a:gd name="T25" fmla="*/ 10054750 h 762"/>
                <a:gd name="T26" fmla="*/ 1622923434 w 5216"/>
                <a:gd name="T27" fmla="*/ 0 h 762"/>
                <a:gd name="T28" fmla="*/ 902184155 w 5216"/>
                <a:gd name="T29" fmla="*/ 25135289 h 762"/>
                <a:gd name="T30" fmla="*/ 277207537 w 5216"/>
                <a:gd name="T31" fmla="*/ 80434829 h 762"/>
                <a:gd name="T32" fmla="*/ 0 w 5216"/>
                <a:gd name="T33" fmla="*/ 120650658 h 762"/>
                <a:gd name="T34" fmla="*/ 791300823 w 5216"/>
                <a:gd name="T35" fmla="*/ 216166026 h 762"/>
                <a:gd name="T36" fmla="*/ 1643084329 w 5216"/>
                <a:gd name="T37" fmla="*/ 351898809 h 762"/>
                <a:gd name="T38" fmla="*/ 2147483647 w 5216"/>
                <a:gd name="T39" fmla="*/ 527849006 h 762"/>
                <a:gd name="T40" fmla="*/ 2147483647 w 5216"/>
                <a:gd name="T41" fmla="*/ 744015032 h 762"/>
                <a:gd name="T42" fmla="*/ 2147483647 w 5216"/>
                <a:gd name="T43" fmla="*/ 950127893 h 762"/>
                <a:gd name="T44" fmla="*/ 2147483647 w 5216"/>
                <a:gd name="T45" fmla="*/ 1296999327 h 762"/>
                <a:gd name="T46" fmla="*/ 2147483647 w 5216"/>
                <a:gd name="T47" fmla="*/ 1437759485 h 762"/>
                <a:gd name="T48" fmla="*/ 2147483647 w 5216"/>
                <a:gd name="T49" fmla="*/ 1558410142 h 762"/>
                <a:gd name="T50" fmla="*/ 2147483647 w 5216"/>
                <a:gd name="T51" fmla="*/ 1663980261 h 762"/>
                <a:gd name="T52" fmla="*/ 2147483647 w 5216"/>
                <a:gd name="T53" fmla="*/ 1744413504 h 762"/>
                <a:gd name="T54" fmla="*/ 2147483647 w 5216"/>
                <a:gd name="T55" fmla="*/ 1814793583 h 762"/>
                <a:gd name="T56" fmla="*/ 2147483647 w 5216"/>
                <a:gd name="T57" fmla="*/ 1860038372 h 762"/>
                <a:gd name="T58" fmla="*/ 2147483647 w 5216"/>
                <a:gd name="T59" fmla="*/ 1895228412 h 762"/>
                <a:gd name="T60" fmla="*/ 2147483647 w 5216"/>
                <a:gd name="T61" fmla="*/ 1915336326 h 762"/>
                <a:gd name="T62" fmla="*/ 2147483647 w 5216"/>
                <a:gd name="T63" fmla="*/ 1915336326 h 762"/>
                <a:gd name="T64" fmla="*/ 2147483647 w 5216"/>
                <a:gd name="T65" fmla="*/ 1905281576 h 762"/>
                <a:gd name="T66" fmla="*/ 2147483647 w 5216"/>
                <a:gd name="T67" fmla="*/ 1880146287 h 762"/>
                <a:gd name="T68" fmla="*/ 2147483647 w 5216"/>
                <a:gd name="T69" fmla="*/ 1839928872 h 762"/>
                <a:gd name="T70" fmla="*/ 2147483647 w 5216"/>
                <a:gd name="T71" fmla="*/ 1794685668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76486674 h 694"/>
                <a:gd name="T2" fmla="*/ 0 w 5144"/>
                <a:gd name="T3" fmla="*/ 176486674 h 694"/>
                <a:gd name="T4" fmla="*/ 45341320 w 5144"/>
                <a:gd name="T5" fmla="*/ 166400724 h 694"/>
                <a:gd name="T6" fmla="*/ 181368455 w 5144"/>
                <a:gd name="T7" fmla="*/ 141189022 h 694"/>
                <a:gd name="T8" fmla="*/ 413115802 w 5144"/>
                <a:gd name="T9" fmla="*/ 105891370 h 694"/>
                <a:gd name="T10" fmla="*/ 564257240 w 5144"/>
                <a:gd name="T11" fmla="*/ 85722643 h 694"/>
                <a:gd name="T12" fmla="*/ 740586536 w 5144"/>
                <a:gd name="T13" fmla="*/ 65552329 h 694"/>
                <a:gd name="T14" fmla="*/ 937069294 w 5144"/>
                <a:gd name="T15" fmla="*/ 50424991 h 694"/>
                <a:gd name="T16" fmla="*/ 1163779069 w 5144"/>
                <a:gd name="T17" fmla="*/ 35297652 h 694"/>
                <a:gd name="T18" fmla="*/ 1410642306 w 5144"/>
                <a:gd name="T19" fmla="*/ 20170314 h 694"/>
                <a:gd name="T20" fmla="*/ 1687732560 w 5144"/>
                <a:gd name="T21" fmla="*/ 10084363 h 694"/>
                <a:gd name="T22" fmla="*/ 1990012261 w 5144"/>
                <a:gd name="T23" fmla="*/ 5042975 h 694"/>
                <a:gd name="T24" fmla="*/ 2147483647 w 5144"/>
                <a:gd name="T25" fmla="*/ 0 h 694"/>
                <a:gd name="T26" fmla="*/ 2147483647 w 5144"/>
                <a:gd name="T27" fmla="*/ 5042975 h 694"/>
                <a:gd name="T28" fmla="*/ 2147483647 w 5144"/>
                <a:gd name="T29" fmla="*/ 15127339 h 694"/>
                <a:gd name="T30" fmla="*/ 2147483647 w 5144"/>
                <a:gd name="T31" fmla="*/ 35297652 h 694"/>
                <a:gd name="T32" fmla="*/ 2147483647 w 5144"/>
                <a:gd name="T33" fmla="*/ 60509354 h 694"/>
                <a:gd name="T34" fmla="*/ 2147483647 w 5144"/>
                <a:gd name="T35" fmla="*/ 100849982 h 694"/>
                <a:gd name="T36" fmla="*/ 2147483647 w 5144"/>
                <a:gd name="T37" fmla="*/ 146231997 h 694"/>
                <a:gd name="T38" fmla="*/ 2147483647 w 5144"/>
                <a:gd name="T39" fmla="*/ 201698376 h 694"/>
                <a:gd name="T40" fmla="*/ 2147483647 w 5144"/>
                <a:gd name="T41" fmla="*/ 267250705 h 694"/>
                <a:gd name="T42" fmla="*/ 2147483647 w 5144"/>
                <a:gd name="T43" fmla="*/ 347930373 h 694"/>
                <a:gd name="T44" fmla="*/ 2147483647 w 5144"/>
                <a:gd name="T45" fmla="*/ 438694404 h 694"/>
                <a:gd name="T46" fmla="*/ 2147483647 w 5144"/>
                <a:gd name="T47" fmla="*/ 544585774 h 694"/>
                <a:gd name="T48" fmla="*/ 2147483647 w 5144"/>
                <a:gd name="T49" fmla="*/ 670647457 h 694"/>
                <a:gd name="T50" fmla="*/ 2147483647 w 5144"/>
                <a:gd name="T51" fmla="*/ 806793504 h 694"/>
                <a:gd name="T52" fmla="*/ 2147483647 w 5144"/>
                <a:gd name="T53" fmla="*/ 958068477 h 694"/>
                <a:gd name="T54" fmla="*/ 2147483647 w 5144"/>
                <a:gd name="T55" fmla="*/ 1129512176 h 694"/>
                <a:gd name="T56" fmla="*/ 2147483647 w 5144"/>
                <a:gd name="T57" fmla="*/ 1316083213 h 694"/>
                <a:gd name="T58" fmla="*/ 2147483647 w 5144"/>
                <a:gd name="T59" fmla="*/ 1522824565 h 694"/>
                <a:gd name="T60" fmla="*/ 2147483647 w 5144"/>
                <a:gd name="T61" fmla="*/ 174973464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1467732250 h 584"/>
                <a:gd name="T2" fmla="*/ 0 w 3112"/>
                <a:gd name="T3" fmla="*/ 1467732250 h 584"/>
                <a:gd name="T4" fmla="*/ 226718930 w 3112"/>
                <a:gd name="T5" fmla="*/ 1407413987 h 584"/>
                <a:gd name="T6" fmla="*/ 846417337 w 3112"/>
                <a:gd name="T7" fmla="*/ 1251592864 h 584"/>
                <a:gd name="T8" fmla="*/ 1274665262 w 3112"/>
                <a:gd name="T9" fmla="*/ 1146037488 h 584"/>
                <a:gd name="T10" fmla="*/ 1768409238 w 3112"/>
                <a:gd name="T11" fmla="*/ 1030428012 h 584"/>
                <a:gd name="T12" fmla="*/ 2147483647 w 3112"/>
                <a:gd name="T13" fmla="*/ 904766021 h 584"/>
                <a:gd name="T14" fmla="*/ 2147483647 w 3112"/>
                <a:gd name="T15" fmla="*/ 769051514 h 584"/>
                <a:gd name="T16" fmla="*/ 2147483647 w 3112"/>
                <a:gd name="T17" fmla="*/ 638362472 h 584"/>
                <a:gd name="T18" fmla="*/ 2147483647 w 3112"/>
                <a:gd name="T19" fmla="*/ 507675016 h 584"/>
                <a:gd name="T20" fmla="*/ 2147483647 w 3112"/>
                <a:gd name="T21" fmla="*/ 387038490 h 584"/>
                <a:gd name="T22" fmla="*/ 2147483647 w 3112"/>
                <a:gd name="T23" fmla="*/ 271430599 h 584"/>
                <a:gd name="T24" fmla="*/ 2147483647 w 3112"/>
                <a:gd name="T25" fmla="*/ 221164851 h 584"/>
                <a:gd name="T26" fmla="*/ 2147483647 w 3112"/>
                <a:gd name="T27" fmla="*/ 170900689 h 584"/>
                <a:gd name="T28" fmla="*/ 2147483647 w 3112"/>
                <a:gd name="T29" fmla="*/ 130689042 h 584"/>
                <a:gd name="T30" fmla="*/ 2147483647 w 3112"/>
                <a:gd name="T31" fmla="*/ 90477395 h 584"/>
                <a:gd name="T32" fmla="*/ 2147483647 w 3112"/>
                <a:gd name="T33" fmla="*/ 60318263 h 584"/>
                <a:gd name="T34" fmla="*/ 2147483647 w 3112"/>
                <a:gd name="T35" fmla="*/ 35184597 h 584"/>
                <a:gd name="T36" fmla="*/ 2147483647 w 3112"/>
                <a:gd name="T37" fmla="*/ 15079566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4431875 w 8196"/>
                <a:gd name="T51" fmla="*/ 110886875 h 1192"/>
                <a:gd name="T52" fmla="*/ 1335682813 w 8196"/>
                <a:gd name="T53" fmla="*/ 186491563 h 1192"/>
                <a:gd name="T54" fmla="*/ 942538438 w 8196"/>
                <a:gd name="T55" fmla="*/ 272176875 h 1192"/>
                <a:gd name="T56" fmla="*/ 624998750 w 8196"/>
                <a:gd name="T57" fmla="*/ 362902500 h 1192"/>
                <a:gd name="T58" fmla="*/ 372983125 w 8196"/>
                <a:gd name="T59" fmla="*/ 443547500 h 1192"/>
                <a:gd name="T60" fmla="*/ 120967500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9C3EA-F709-4902-B103-1929D12DC128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624B1-4760-44AD-B79A-118174433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45375950 h 640"/>
                <a:gd name="T6" fmla="*/ 2147483647 w 2706"/>
                <a:gd name="T7" fmla="*/ 95794554 h 640"/>
                <a:gd name="T8" fmla="*/ 2147483647 w 2706"/>
                <a:gd name="T9" fmla="*/ 151254225 h 640"/>
                <a:gd name="T10" fmla="*/ 2147483647 w 2706"/>
                <a:gd name="T11" fmla="*/ 206713896 h 640"/>
                <a:gd name="T12" fmla="*/ 2147483647 w 2706"/>
                <a:gd name="T13" fmla="*/ 272258876 h 640"/>
                <a:gd name="T14" fmla="*/ 2147483647 w 2706"/>
                <a:gd name="T15" fmla="*/ 337802267 h 640"/>
                <a:gd name="T16" fmla="*/ 2147483647 w 2706"/>
                <a:gd name="T17" fmla="*/ 413429380 h 640"/>
                <a:gd name="T18" fmla="*/ 2147483647 w 2706"/>
                <a:gd name="T19" fmla="*/ 489056492 h 640"/>
                <a:gd name="T20" fmla="*/ 2147483647 w 2706"/>
                <a:gd name="T21" fmla="*/ 489056492 h 640"/>
                <a:gd name="T22" fmla="*/ 2147483647 w 2706"/>
                <a:gd name="T23" fmla="*/ 635269651 h 640"/>
                <a:gd name="T24" fmla="*/ 2147483647 w 2706"/>
                <a:gd name="T25" fmla="*/ 766356435 h 640"/>
                <a:gd name="T26" fmla="*/ 2147483647 w 2706"/>
                <a:gd name="T27" fmla="*/ 887361085 h 640"/>
                <a:gd name="T28" fmla="*/ 1996160218 w 2706"/>
                <a:gd name="T29" fmla="*/ 1003323081 h 640"/>
                <a:gd name="T30" fmla="*/ 1471916569 w 2706"/>
                <a:gd name="T31" fmla="*/ 1104158702 h 640"/>
                <a:gd name="T32" fmla="*/ 962794601 w 2706"/>
                <a:gd name="T33" fmla="*/ 1194912190 h 640"/>
                <a:gd name="T34" fmla="*/ 473836460 w 2706"/>
                <a:gd name="T35" fmla="*/ 1280623023 h 640"/>
                <a:gd name="T36" fmla="*/ 0 w 2706"/>
                <a:gd name="T37" fmla="*/ 1356250136 h 640"/>
                <a:gd name="T38" fmla="*/ 0 w 2706"/>
                <a:gd name="T39" fmla="*/ 1356250136 h 640"/>
                <a:gd name="T40" fmla="*/ 327652280 w 2706"/>
                <a:gd name="T41" fmla="*/ 1401626086 h 640"/>
                <a:gd name="T42" fmla="*/ 640182880 w 2706"/>
                <a:gd name="T43" fmla="*/ 1441960969 h 640"/>
                <a:gd name="T44" fmla="*/ 942630773 w 2706"/>
                <a:gd name="T45" fmla="*/ 1477253198 h 640"/>
                <a:gd name="T46" fmla="*/ 1240038105 w 2706"/>
                <a:gd name="T47" fmla="*/ 1507504361 h 640"/>
                <a:gd name="T48" fmla="*/ 1527364317 w 2706"/>
                <a:gd name="T49" fmla="*/ 1537755524 h 640"/>
                <a:gd name="T50" fmla="*/ 1804609410 w 2706"/>
                <a:gd name="T51" fmla="*/ 1557922965 h 640"/>
                <a:gd name="T52" fmla="*/ 2071771794 w 2706"/>
                <a:gd name="T53" fmla="*/ 1578090407 h 640"/>
                <a:gd name="T54" fmla="*/ 2147483647 w 2706"/>
                <a:gd name="T55" fmla="*/ 1593215194 h 640"/>
                <a:gd name="T56" fmla="*/ 2147483647 w 2706"/>
                <a:gd name="T57" fmla="*/ 1603298915 h 640"/>
                <a:gd name="T58" fmla="*/ 2147483647 w 2706"/>
                <a:gd name="T59" fmla="*/ 1608341570 h 640"/>
                <a:gd name="T60" fmla="*/ 2147483647 w 2706"/>
                <a:gd name="T61" fmla="*/ 1613382636 h 640"/>
                <a:gd name="T62" fmla="*/ 2147483647 w 2706"/>
                <a:gd name="T63" fmla="*/ 1613382636 h 640"/>
                <a:gd name="T64" fmla="*/ 2147483647 w 2706"/>
                <a:gd name="T65" fmla="*/ 1608341570 h 640"/>
                <a:gd name="T66" fmla="*/ 2147483647 w 2706"/>
                <a:gd name="T67" fmla="*/ 1603298915 h 640"/>
                <a:gd name="T68" fmla="*/ 2147483647 w 2706"/>
                <a:gd name="T69" fmla="*/ 1593215194 h 640"/>
                <a:gd name="T70" fmla="*/ 2147483647 w 2706"/>
                <a:gd name="T71" fmla="*/ 1578090407 h 640"/>
                <a:gd name="T72" fmla="*/ 2147483647 w 2706"/>
                <a:gd name="T73" fmla="*/ 1562964032 h 640"/>
                <a:gd name="T74" fmla="*/ 2147483647 w 2706"/>
                <a:gd name="T75" fmla="*/ 1542796590 h 640"/>
                <a:gd name="T76" fmla="*/ 2147483647 w 2706"/>
                <a:gd name="T77" fmla="*/ 1517588082 h 640"/>
                <a:gd name="T78" fmla="*/ 2147483647 w 2706"/>
                <a:gd name="T79" fmla="*/ 1492379573 h 640"/>
                <a:gd name="T80" fmla="*/ 2147483647 w 2706"/>
                <a:gd name="T81" fmla="*/ 1462128411 h 640"/>
                <a:gd name="T82" fmla="*/ 2147483647 w 2706"/>
                <a:gd name="T83" fmla="*/ 1431877248 h 640"/>
                <a:gd name="T84" fmla="*/ 2147483647 w 2706"/>
                <a:gd name="T85" fmla="*/ 1396585019 h 640"/>
                <a:gd name="T86" fmla="*/ 2147483647 w 2706"/>
                <a:gd name="T87" fmla="*/ 1361291202 h 640"/>
                <a:gd name="T88" fmla="*/ 2147483647 w 2706"/>
                <a:gd name="T89" fmla="*/ 1320956319 h 640"/>
                <a:gd name="T90" fmla="*/ 2147483647 w 2706"/>
                <a:gd name="T91" fmla="*/ 1280623023 h 640"/>
                <a:gd name="T92" fmla="*/ 2147483647 w 2706"/>
                <a:gd name="T93" fmla="*/ 1235245485 h 640"/>
                <a:gd name="T94" fmla="*/ 2147483647 w 2706"/>
                <a:gd name="T95" fmla="*/ 1189869535 h 640"/>
                <a:gd name="T96" fmla="*/ 2147483647 w 2706"/>
                <a:gd name="T97" fmla="*/ 1089033914 h 640"/>
                <a:gd name="T98" fmla="*/ 2147483647 w 2706"/>
                <a:gd name="T99" fmla="*/ 983155639 h 640"/>
                <a:gd name="T100" fmla="*/ 2147483647 w 2706"/>
                <a:gd name="T101" fmla="*/ 983155639 h 640"/>
                <a:gd name="T102" fmla="*/ 2147483647 w 2706"/>
                <a:gd name="T103" fmla="*/ 978112985 h 640"/>
                <a:gd name="T104" fmla="*/ 2147483647 w 2706"/>
                <a:gd name="T105" fmla="*/ 978112985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1794682597 h 762"/>
                <a:gd name="T2" fmla="*/ 2147483647 w 5216"/>
                <a:gd name="T3" fmla="*/ 1724302577 h 762"/>
                <a:gd name="T4" fmla="*/ 2147483647 w 5216"/>
                <a:gd name="T5" fmla="*/ 1533271998 h 762"/>
                <a:gd name="T6" fmla="*/ 2147483647 w 5216"/>
                <a:gd name="T7" fmla="*/ 1276888770 h 762"/>
                <a:gd name="T8" fmla="*/ 2147483647 w 5216"/>
                <a:gd name="T9" fmla="*/ 940072365 h 762"/>
                <a:gd name="T10" fmla="*/ 2147483647 w 5216"/>
                <a:gd name="T11" fmla="*/ 744014416 h 762"/>
                <a:gd name="T12" fmla="*/ 2147483647 w 5216"/>
                <a:gd name="T13" fmla="*/ 593199633 h 762"/>
                <a:gd name="T14" fmla="*/ 2147483647 w 5216"/>
                <a:gd name="T15" fmla="*/ 462495919 h 762"/>
                <a:gd name="T16" fmla="*/ 2147483647 w 5216"/>
                <a:gd name="T17" fmla="*/ 351898517 h 762"/>
                <a:gd name="T18" fmla="*/ 2147483647 w 5216"/>
                <a:gd name="T19" fmla="*/ 256383228 h 762"/>
                <a:gd name="T20" fmla="*/ 2147483647 w 5216"/>
                <a:gd name="T21" fmla="*/ 180975837 h 762"/>
                <a:gd name="T22" fmla="*/ 2147483647 w 5216"/>
                <a:gd name="T23" fmla="*/ 70380021 h 762"/>
                <a:gd name="T24" fmla="*/ 2147483647 w 5216"/>
                <a:gd name="T25" fmla="*/ 10054742 h 762"/>
                <a:gd name="T26" fmla="*/ 1622440311 w 5216"/>
                <a:gd name="T27" fmla="*/ 0 h 762"/>
                <a:gd name="T28" fmla="*/ 901914788 w 5216"/>
                <a:gd name="T29" fmla="*/ 25135269 h 762"/>
                <a:gd name="T30" fmla="*/ 277124957 w 5216"/>
                <a:gd name="T31" fmla="*/ 80433177 h 762"/>
                <a:gd name="T32" fmla="*/ 0 w 5216"/>
                <a:gd name="T33" fmla="*/ 120650558 h 762"/>
                <a:gd name="T34" fmla="*/ 791065440 w 5216"/>
                <a:gd name="T35" fmla="*/ 216165847 h 762"/>
                <a:gd name="T36" fmla="*/ 1642595027 w 5216"/>
                <a:gd name="T37" fmla="*/ 351898517 h 762"/>
                <a:gd name="T38" fmla="*/ 2147483647 w 5216"/>
                <a:gd name="T39" fmla="*/ 527846983 h 762"/>
                <a:gd name="T40" fmla="*/ 2147483647 w 5216"/>
                <a:gd name="T41" fmla="*/ 744014416 h 762"/>
                <a:gd name="T42" fmla="*/ 2147483647 w 5216"/>
                <a:gd name="T43" fmla="*/ 950125521 h 762"/>
                <a:gd name="T44" fmla="*/ 2147483647 w 5216"/>
                <a:gd name="T45" fmla="*/ 1296996668 h 762"/>
                <a:gd name="T46" fmla="*/ 2147483647 w 5216"/>
                <a:gd name="T47" fmla="*/ 1437756709 h 762"/>
                <a:gd name="T48" fmla="*/ 2147483647 w 5216"/>
                <a:gd name="T49" fmla="*/ 1558407267 h 762"/>
                <a:gd name="T50" fmla="*/ 2147483647 w 5216"/>
                <a:gd name="T51" fmla="*/ 1663977298 h 762"/>
                <a:gd name="T52" fmla="*/ 2147483647 w 5216"/>
                <a:gd name="T53" fmla="*/ 1744410475 h 762"/>
                <a:gd name="T54" fmla="*/ 2147483647 w 5216"/>
                <a:gd name="T55" fmla="*/ 1814790495 h 762"/>
                <a:gd name="T56" fmla="*/ 2147483647 w 5216"/>
                <a:gd name="T57" fmla="*/ 1860035247 h 762"/>
                <a:gd name="T58" fmla="*/ 2147483647 w 5216"/>
                <a:gd name="T59" fmla="*/ 1895225257 h 762"/>
                <a:gd name="T60" fmla="*/ 2147483647 w 5216"/>
                <a:gd name="T61" fmla="*/ 1915333155 h 762"/>
                <a:gd name="T62" fmla="*/ 2147483647 w 5216"/>
                <a:gd name="T63" fmla="*/ 1915333155 h 762"/>
                <a:gd name="T64" fmla="*/ 2147483647 w 5216"/>
                <a:gd name="T65" fmla="*/ 1905278414 h 762"/>
                <a:gd name="T66" fmla="*/ 2147483647 w 5216"/>
                <a:gd name="T67" fmla="*/ 1880143145 h 762"/>
                <a:gd name="T68" fmla="*/ 2147483647 w 5216"/>
                <a:gd name="T69" fmla="*/ 1839925764 h 762"/>
                <a:gd name="T70" fmla="*/ 2147483647 w 5216"/>
                <a:gd name="T71" fmla="*/ 179468259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76486674 h 694"/>
                <a:gd name="T2" fmla="*/ 0 w 5144"/>
                <a:gd name="T3" fmla="*/ 176486674 h 694"/>
                <a:gd name="T4" fmla="*/ 45353157 w 5144"/>
                <a:gd name="T5" fmla="*/ 166400724 h 694"/>
                <a:gd name="T6" fmla="*/ 181412626 w 5144"/>
                <a:gd name="T7" fmla="*/ 141189022 h 694"/>
                <a:gd name="T8" fmla="*/ 413216590 w 5144"/>
                <a:gd name="T9" fmla="*/ 105891370 h 694"/>
                <a:gd name="T10" fmla="*/ 564393779 w 5144"/>
                <a:gd name="T11" fmla="*/ 85722643 h 694"/>
                <a:gd name="T12" fmla="*/ 740766636 w 5144"/>
                <a:gd name="T13" fmla="*/ 65552329 h 694"/>
                <a:gd name="T14" fmla="*/ 937295394 w 5144"/>
                <a:gd name="T15" fmla="*/ 50424991 h 694"/>
                <a:gd name="T16" fmla="*/ 1164061177 w 5144"/>
                <a:gd name="T17" fmla="*/ 35297652 h 694"/>
                <a:gd name="T18" fmla="*/ 1410982860 w 5144"/>
                <a:gd name="T19" fmla="*/ 20170314 h 694"/>
                <a:gd name="T20" fmla="*/ 1688139980 w 5144"/>
                <a:gd name="T21" fmla="*/ 10084363 h 694"/>
                <a:gd name="T22" fmla="*/ 1990494357 w 5144"/>
                <a:gd name="T23" fmla="*/ 5042975 h 694"/>
                <a:gd name="T24" fmla="*/ 2147483647 w 5144"/>
                <a:gd name="T25" fmla="*/ 0 h 694"/>
                <a:gd name="T26" fmla="*/ 2147483647 w 5144"/>
                <a:gd name="T27" fmla="*/ 5042975 h 694"/>
                <a:gd name="T28" fmla="*/ 2147483647 w 5144"/>
                <a:gd name="T29" fmla="*/ 15127339 h 694"/>
                <a:gd name="T30" fmla="*/ 2147483647 w 5144"/>
                <a:gd name="T31" fmla="*/ 35297652 h 694"/>
                <a:gd name="T32" fmla="*/ 2147483647 w 5144"/>
                <a:gd name="T33" fmla="*/ 60509354 h 694"/>
                <a:gd name="T34" fmla="*/ 2147483647 w 5144"/>
                <a:gd name="T35" fmla="*/ 100849982 h 694"/>
                <a:gd name="T36" fmla="*/ 2147483647 w 5144"/>
                <a:gd name="T37" fmla="*/ 146231997 h 694"/>
                <a:gd name="T38" fmla="*/ 2147483647 w 5144"/>
                <a:gd name="T39" fmla="*/ 201698376 h 694"/>
                <a:gd name="T40" fmla="*/ 2147483647 w 5144"/>
                <a:gd name="T41" fmla="*/ 267250705 h 694"/>
                <a:gd name="T42" fmla="*/ 2147483647 w 5144"/>
                <a:gd name="T43" fmla="*/ 347930373 h 694"/>
                <a:gd name="T44" fmla="*/ 2147483647 w 5144"/>
                <a:gd name="T45" fmla="*/ 438694404 h 694"/>
                <a:gd name="T46" fmla="*/ 2147483647 w 5144"/>
                <a:gd name="T47" fmla="*/ 544585774 h 694"/>
                <a:gd name="T48" fmla="*/ 2147483647 w 5144"/>
                <a:gd name="T49" fmla="*/ 670647457 h 694"/>
                <a:gd name="T50" fmla="*/ 2147483647 w 5144"/>
                <a:gd name="T51" fmla="*/ 806793504 h 694"/>
                <a:gd name="T52" fmla="*/ 2147483647 w 5144"/>
                <a:gd name="T53" fmla="*/ 958068477 h 694"/>
                <a:gd name="T54" fmla="*/ 2147483647 w 5144"/>
                <a:gd name="T55" fmla="*/ 1129512176 h 694"/>
                <a:gd name="T56" fmla="*/ 2147483647 w 5144"/>
                <a:gd name="T57" fmla="*/ 1316083213 h 694"/>
                <a:gd name="T58" fmla="*/ 2147483647 w 5144"/>
                <a:gd name="T59" fmla="*/ 1522824565 h 694"/>
                <a:gd name="T60" fmla="*/ 2147483647 w 5144"/>
                <a:gd name="T61" fmla="*/ 1749734642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1467732250 h 584"/>
                <a:gd name="T2" fmla="*/ 0 w 3112"/>
                <a:gd name="T3" fmla="*/ 1467732250 h 584"/>
                <a:gd name="T4" fmla="*/ 226865130 w 3112"/>
                <a:gd name="T5" fmla="*/ 1407413987 h 584"/>
                <a:gd name="T6" fmla="*/ 846963574 w 3112"/>
                <a:gd name="T7" fmla="*/ 1251592864 h 584"/>
                <a:gd name="T8" fmla="*/ 1275487831 w 3112"/>
                <a:gd name="T9" fmla="*/ 1146037488 h 584"/>
                <a:gd name="T10" fmla="*/ 1769549916 w 3112"/>
                <a:gd name="T11" fmla="*/ 1030428012 h 584"/>
                <a:gd name="T12" fmla="*/ 2147483647 w 3112"/>
                <a:gd name="T13" fmla="*/ 904766021 h 584"/>
                <a:gd name="T14" fmla="*/ 2147483647 w 3112"/>
                <a:gd name="T15" fmla="*/ 769051514 h 584"/>
                <a:gd name="T16" fmla="*/ 2147483647 w 3112"/>
                <a:gd name="T17" fmla="*/ 638362472 h 584"/>
                <a:gd name="T18" fmla="*/ 2147483647 w 3112"/>
                <a:gd name="T19" fmla="*/ 507675016 h 584"/>
                <a:gd name="T20" fmla="*/ 2147483647 w 3112"/>
                <a:gd name="T21" fmla="*/ 387038490 h 584"/>
                <a:gd name="T22" fmla="*/ 2147483647 w 3112"/>
                <a:gd name="T23" fmla="*/ 271430599 h 584"/>
                <a:gd name="T24" fmla="*/ 2147483647 w 3112"/>
                <a:gd name="T25" fmla="*/ 221164851 h 584"/>
                <a:gd name="T26" fmla="*/ 2147483647 w 3112"/>
                <a:gd name="T27" fmla="*/ 170900689 h 584"/>
                <a:gd name="T28" fmla="*/ 2147483647 w 3112"/>
                <a:gd name="T29" fmla="*/ 130689042 h 584"/>
                <a:gd name="T30" fmla="*/ 2147483647 w 3112"/>
                <a:gd name="T31" fmla="*/ 90477395 h 584"/>
                <a:gd name="T32" fmla="*/ 2147483647 w 3112"/>
                <a:gd name="T33" fmla="*/ 60318263 h 584"/>
                <a:gd name="T34" fmla="*/ 2147483647 w 3112"/>
                <a:gd name="T35" fmla="*/ 35184597 h 584"/>
                <a:gd name="T36" fmla="*/ 2147483647 w 3112"/>
                <a:gd name="T37" fmla="*/ 15079566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1290320000 h 1192"/>
                <a:gd name="T2" fmla="*/ 2147483647 w 8196"/>
                <a:gd name="T3" fmla="*/ 1436489063 h 1192"/>
                <a:gd name="T4" fmla="*/ 2147483647 w 8196"/>
                <a:gd name="T5" fmla="*/ 1562496875 h 1192"/>
                <a:gd name="T6" fmla="*/ 2147483647 w 8196"/>
                <a:gd name="T7" fmla="*/ 1678424063 h 1192"/>
                <a:gd name="T8" fmla="*/ 2147483647 w 8196"/>
                <a:gd name="T9" fmla="*/ 1769149688 h 1192"/>
                <a:gd name="T10" fmla="*/ 2147483647 w 8196"/>
                <a:gd name="T11" fmla="*/ 1839714063 h 1192"/>
                <a:gd name="T12" fmla="*/ 2147483647 w 8196"/>
                <a:gd name="T13" fmla="*/ 1890117188 h 1192"/>
                <a:gd name="T14" fmla="*/ 2147483647 w 8196"/>
                <a:gd name="T15" fmla="*/ 1920359063 h 1192"/>
                <a:gd name="T16" fmla="*/ 2147483647 w 8196"/>
                <a:gd name="T17" fmla="*/ 1915318750 h 1192"/>
                <a:gd name="T18" fmla="*/ 2147483647 w 8196"/>
                <a:gd name="T19" fmla="*/ 1890117188 h 1192"/>
                <a:gd name="T20" fmla="*/ 2147483647 w 8196"/>
                <a:gd name="T21" fmla="*/ 1829633438 h 1192"/>
                <a:gd name="T22" fmla="*/ 2147483647 w 8196"/>
                <a:gd name="T23" fmla="*/ 1738907813 h 1192"/>
                <a:gd name="T24" fmla="*/ 2147483647 w 8196"/>
                <a:gd name="T25" fmla="*/ 1617940313 h 1192"/>
                <a:gd name="T26" fmla="*/ 2147483647 w 8196"/>
                <a:gd name="T27" fmla="*/ 1456650313 h 1192"/>
                <a:gd name="T28" fmla="*/ 2147483647 w 8196"/>
                <a:gd name="T29" fmla="*/ 1260078125 h 1192"/>
                <a:gd name="T30" fmla="*/ 2147483647 w 8196"/>
                <a:gd name="T31" fmla="*/ 1023183438 h 1192"/>
                <a:gd name="T32" fmla="*/ 2147483647 w 8196"/>
                <a:gd name="T33" fmla="*/ 745966250 h 1192"/>
                <a:gd name="T34" fmla="*/ 2147483647 w 8196"/>
                <a:gd name="T35" fmla="*/ 604837500 h 1192"/>
                <a:gd name="T36" fmla="*/ 2147483647 w 8196"/>
                <a:gd name="T37" fmla="*/ 372983125 h 1192"/>
                <a:gd name="T38" fmla="*/ 2147483647 w 8196"/>
                <a:gd name="T39" fmla="*/ 206652813 h 1192"/>
                <a:gd name="T40" fmla="*/ 2147483647 w 8196"/>
                <a:gd name="T41" fmla="*/ 90725625 h 1192"/>
                <a:gd name="T42" fmla="*/ 2147483647 w 8196"/>
                <a:gd name="T43" fmla="*/ 25201563 h 1192"/>
                <a:gd name="T44" fmla="*/ 2147483647 w 8196"/>
                <a:gd name="T45" fmla="*/ 0 h 1192"/>
                <a:gd name="T46" fmla="*/ 2147483647 w 8196"/>
                <a:gd name="T47" fmla="*/ 10080625 h 1192"/>
                <a:gd name="T48" fmla="*/ 2147483647 w 8196"/>
                <a:gd name="T49" fmla="*/ 50403125 h 1192"/>
                <a:gd name="T50" fmla="*/ 1809063908 w 8196"/>
                <a:gd name="T51" fmla="*/ 110886875 h 1192"/>
                <a:gd name="T52" fmla="*/ 1339111161 w 8196"/>
                <a:gd name="T53" fmla="*/ 186491563 h 1192"/>
                <a:gd name="T54" fmla="*/ 944958629 w 8196"/>
                <a:gd name="T55" fmla="*/ 272176875 h 1192"/>
                <a:gd name="T56" fmla="*/ 626603132 w 8196"/>
                <a:gd name="T57" fmla="*/ 362902500 h 1192"/>
                <a:gd name="T58" fmla="*/ 373939989 w 8196"/>
                <a:gd name="T59" fmla="*/ 443547500 h 1192"/>
                <a:gd name="T60" fmla="*/ 121278436 w 8196"/>
                <a:gd name="T61" fmla="*/ 544353750 h 1192"/>
                <a:gd name="T62" fmla="*/ 0 w 8196"/>
                <a:gd name="T63" fmla="*/ 604837500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1285279688 h 1192"/>
                <a:gd name="T70" fmla="*/ 2147483647 w 8196"/>
                <a:gd name="T71" fmla="*/ 12903200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3FBBF34-98E3-4818-AF08-B0FCC57EB0F0}" type="datetimeFigureOut">
              <a:rPr lang="ru-RU"/>
              <a:pPr>
                <a:defRPr/>
              </a:pPr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05B5549-F759-4B4C-B64A-F8C5F6F75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\Desktop\Ар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257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57554" y="1428736"/>
            <a:ext cx="5500694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Бастау</a:t>
            </a:r>
            <a:endParaRPr lang="ru-RU" sz="96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9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Beginning</a:t>
            </a:r>
          </a:p>
          <a:p>
            <a:pPr algn="ctr">
              <a:defRPr/>
            </a:pPr>
            <a:r>
              <a:rPr lang="ru-RU" sz="9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Начало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204" y="2852936"/>
            <a:ext cx="9169896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ПАСЕКОВ Михаил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Федорович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1930 – 1937 </a:t>
            </a:r>
            <a:r>
              <a:rPr lang="ru-RU" sz="4400" b="1" i="1" dirty="0" err="1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en-US" sz="4400" b="1" i="1" dirty="0" smtClean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данное время ведется поиск фотографии и информации о нем.</a:t>
            </a:r>
            <a:endParaRPr lang="ru-RU" sz="36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C:\Documents and Settings\Admin\Рабочий стол\директора фото\пуставвалов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22400" t="11056" r="22110" b="32656"/>
          <a:stretch/>
        </p:blipFill>
        <p:spPr bwMode="auto">
          <a:xfrm>
            <a:off x="2322715" y="260648"/>
            <a:ext cx="4514058" cy="635143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ПУСТАВАЛОВ Михаил Иванович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1937 – 1942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C:\Documents and Settings\Admin\Рабочий стол\директора фото\шеленин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19387" t="9551" r="26854" b="31275"/>
          <a:stretch/>
        </p:blipFill>
        <p:spPr bwMode="auto">
          <a:xfrm>
            <a:off x="2455508" y="260648"/>
            <a:ext cx="4248472" cy="637271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ШЕЛЕНИН </a:t>
            </a:r>
            <a:r>
              <a:rPr lang="ru-RU" sz="4400" b="1" i="1" dirty="0" err="1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Мефодий</a:t>
            </a: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Иванович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1942 – 1946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C:\Documents and Settings\Admin\Рабочий стол\директора фото\епифанов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21773" t="12231" r="26003" b="32393"/>
          <a:stretch/>
        </p:blipFill>
        <p:spPr bwMode="auto">
          <a:xfrm>
            <a:off x="2160605" y="260648"/>
            <a:ext cx="4838278" cy="626469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ЕПИФАНОВ Михаил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1946 – 1950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User\Desktop\разные фото\IMG_170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b="16466"/>
          <a:stretch>
            <a:fillRect/>
          </a:stretch>
        </p:blipFill>
        <p:spPr bwMode="auto">
          <a:xfrm>
            <a:off x="2000232" y="357166"/>
            <a:ext cx="5357850" cy="634945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КУРОЧКИН Алексей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Матвеевич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1950 – 1958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b="26800"/>
          <a:stretch>
            <a:fillRect/>
          </a:stretch>
        </p:blipFill>
        <p:spPr bwMode="auto">
          <a:xfrm>
            <a:off x="1785918" y="357165"/>
            <a:ext cx="6000792" cy="6186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ЛЯМШЕВА Анастасия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Николаевна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1962 – 1967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\\20.20.20.1\фотографии\Персонал и преподаватели\ВКГК2\Аскетаев Н.А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44972" t="5450" r="15311" b="26956"/>
          <a:stretch/>
        </p:blipFill>
        <p:spPr bwMode="auto">
          <a:xfrm>
            <a:off x="1870519" y="240001"/>
            <a:ext cx="5418449" cy="614771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АСКЕТАЕВ </a:t>
            </a:r>
            <a:r>
              <a:rPr lang="ru-RU" sz="4400" b="1" i="1" dirty="0" err="1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Нурлан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008" r="64603" b="37790"/>
          <a:stretch>
            <a:fillRect/>
          </a:stretch>
        </p:blipFill>
        <p:spPr>
          <a:xfrm>
            <a:off x="2051050" y="260350"/>
            <a:ext cx="5329238" cy="6499225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САТУШЕВ Василий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Филиппович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1968 – 1983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User\Desktop\Останина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b="13924"/>
          <a:stretch>
            <a:fillRect/>
          </a:stretch>
        </p:blipFill>
        <p:spPr bwMode="auto">
          <a:xfrm>
            <a:off x="1928794" y="280874"/>
            <a:ext cx="5429288" cy="62199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ОСТАНИНА Галина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Петровна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1983 – 1985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C:\Documents and Settings\Admin\Рабочий стол\директора фото\баранов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23557" t="5957" r="16240" b="33455"/>
          <a:stretch/>
        </p:blipFill>
        <p:spPr bwMode="auto">
          <a:xfrm>
            <a:off x="2347496" y="260648"/>
            <a:ext cx="4464496" cy="630552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БАРАНОВ Николай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Николаевич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1985 – 1993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\Desktop\Ар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85763"/>
            <a:ext cx="4824412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85786" y="3357562"/>
            <a:ext cx="78422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5400" b="1" i="1" dirty="0">
                <a:ln w="18415" cmpd="sng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ӨТКЕН КҮНДЕР ЕЛЕСІ</a:t>
            </a:r>
            <a:endParaRPr lang="ru-RU" sz="5400" b="1" i="1" dirty="0">
              <a:ln w="18415" cmpd="sng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4143380"/>
            <a:ext cx="632378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MEMORIES</a:t>
            </a:r>
          </a:p>
          <a:p>
            <a:pPr algn="ctr">
              <a:defRPr/>
            </a:pPr>
            <a:r>
              <a:rPr lang="kk-KZ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ВОСПОМИНАНИЯ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:\User\Desktop\разные фото\IMG_1705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r="23104"/>
          <a:stretch>
            <a:fillRect/>
          </a:stretch>
        </p:blipFill>
        <p:spPr bwMode="auto">
          <a:xfrm rot="5400000">
            <a:off x="1275376" y="224766"/>
            <a:ext cx="6643710" cy="647988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ГОНЧАРОВ Виктор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Александрович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1993 – 2006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\Desktop\Ар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257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57554" y="1428736"/>
            <a:ext cx="5500694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Оқытушылар</a:t>
            </a:r>
            <a:endParaRPr lang="ru-RU" sz="60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Teachers</a:t>
            </a:r>
          </a:p>
          <a:p>
            <a:pPr algn="ctr">
              <a:defRPr/>
            </a:pPr>
            <a:r>
              <a:rPr lang="ru-RU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</a:t>
            </a:r>
            <a:endParaRPr lang="ru-RU" sz="6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:\Users\sfilippov\Desktop\IMG_1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38" y="1214422"/>
            <a:ext cx="893005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5078" y="5293449"/>
            <a:ext cx="9159078" cy="1323439"/>
          </a:xfrm>
          <a:noFill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80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Ш</a:t>
            </a:r>
            <a:r>
              <a:rPr lang="kk-KZ" sz="80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ҚГК  ұжымы</a:t>
            </a:r>
            <a:endParaRPr lang="ru-RU" sz="80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357166"/>
            <a:ext cx="871543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колледж не просто здание - это родной дом, который был гостеприимным для нас многие годы</a:t>
            </a:r>
            <a:r>
              <a:rPr lang="en-US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место, где нас обучали</a:t>
            </a:r>
            <a:r>
              <a:rPr lang="en-US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добрые и талантливые профессионалы</a:t>
            </a:r>
            <a:r>
              <a:rPr lang="en-US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преподавательского </a:t>
            </a:r>
            <a:r>
              <a:rPr lang="ru-RU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искусства</a:t>
            </a:r>
            <a:r>
              <a:rPr lang="en-US" sz="48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4800" b="1" i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285720" y="285728"/>
            <a:ext cx="855189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ҚАЗССР БІЛІМ ҮЗДІКТЕРІ </a:t>
            </a:r>
            <a:r>
              <a:rPr lang="ru-RU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ОҚЫТУШЫ</a:t>
            </a:r>
          </a:p>
          <a:p>
            <a:pPr algn="ctr">
              <a:defRPr/>
            </a:pPr>
            <a:r>
              <a:rPr lang="kk-KZ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</a:t>
            </a:r>
            <a:r>
              <a:rPr lang="en-US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>
              <a:defRPr/>
            </a:pPr>
            <a:r>
              <a:rPr lang="kk-KZ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ОТЛИЧНИКИ ПРОСВЕЩЕНИЯ КАЗАХСКОЙ </a:t>
            </a:r>
            <a:r>
              <a:rPr lang="kk-KZ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ССР</a:t>
            </a:r>
            <a:endParaRPr lang="ru-RU" sz="24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Аскетаев Н.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13" y="1470408"/>
            <a:ext cx="1785950" cy="2530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 descr="C:\Users\sfilippov\Desktop\фото презентация 90\фото 90 жыыл\Павлова Нина Федоровна Зам директора по учебной работе ВКГК.JPG"/>
          <p:cNvPicPr>
            <a:picLocks noChangeAspect="1" noChangeArrowheads="1"/>
          </p:cNvPicPr>
          <p:nvPr/>
        </p:nvPicPr>
        <p:blipFill>
          <a:blip r:embed="rId3"/>
          <a:srcRect r="12121"/>
          <a:stretch>
            <a:fillRect/>
          </a:stretch>
        </p:blipFill>
        <p:spPr bwMode="auto">
          <a:xfrm>
            <a:off x="1835347" y="1907085"/>
            <a:ext cx="1807927" cy="2383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IMG_0126.JPG"/>
          <p:cNvPicPr>
            <a:picLocks noChangeAspect="1" noChangeArrowheads="1"/>
          </p:cNvPicPr>
          <p:nvPr/>
        </p:nvPicPr>
        <p:blipFill>
          <a:blip r:embed="rId4" cstate="print"/>
          <a:srcRect l="32604" t="14594" r="32604" b="24983"/>
          <a:stretch>
            <a:fillRect/>
          </a:stretch>
        </p:blipFill>
        <p:spPr bwMode="auto">
          <a:xfrm>
            <a:off x="5493479" y="1835646"/>
            <a:ext cx="1864603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:\Users\sfilippov\Desktop\фото презентация 90\Отличники РК\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6455" y="1428736"/>
            <a:ext cx="1807577" cy="2592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sfilippov\Desktop\фото презентация 90\Отличники РК\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386" y="1514709"/>
            <a:ext cx="1800846" cy="23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E:\IMG_6805.JPG"/>
          <p:cNvPicPr>
            <a:picLocks noChangeAspect="1" noChangeArrowheads="1"/>
          </p:cNvPicPr>
          <p:nvPr/>
        </p:nvPicPr>
        <p:blipFill>
          <a:blip r:embed="rId7" cstate="print"/>
          <a:srcRect t="6650" b="10221"/>
          <a:stretch>
            <a:fillRect/>
          </a:stretch>
        </p:blipFill>
        <p:spPr bwMode="auto">
          <a:xfrm rot="16200000">
            <a:off x="131987" y="4489711"/>
            <a:ext cx="2522048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sfilippov\Desktop\фото презентация 90\Отличники РК\2.png"/>
          <p:cNvPicPr>
            <a:picLocks noChangeAspect="1" noChangeArrowheads="1"/>
          </p:cNvPicPr>
          <p:nvPr/>
        </p:nvPicPr>
        <p:blipFill>
          <a:blip r:embed="rId8"/>
          <a:srcRect l="14002" r="16343" b="28289"/>
          <a:stretch>
            <a:fillRect/>
          </a:stretch>
        </p:blipFill>
        <p:spPr bwMode="auto">
          <a:xfrm>
            <a:off x="2643174" y="4050224"/>
            <a:ext cx="1714512" cy="250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sfilippov\Desktop\фото презентация 90\Отличники РК\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3978786"/>
            <a:ext cx="1844109" cy="2645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C:\Users\sfilippov\Desktop\фото презентация 90\Отличники РК\5.png"/>
          <p:cNvPicPr>
            <a:picLocks noChangeAspect="1" noChangeArrowheads="1"/>
          </p:cNvPicPr>
          <p:nvPr/>
        </p:nvPicPr>
        <p:blipFill>
          <a:blip r:embed="rId10"/>
          <a:srcRect l="9542" r="7759"/>
          <a:stretch>
            <a:fillRect/>
          </a:stretch>
        </p:blipFill>
        <p:spPr bwMode="auto">
          <a:xfrm>
            <a:off x="6909325" y="3835910"/>
            <a:ext cx="1714512" cy="2703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85918" y="3753153"/>
            <a:ext cx="1734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Павлова Н.Ф.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43306" y="3449469"/>
            <a:ext cx="1848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Әскетаев Н.Ә.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6100724"/>
            <a:ext cx="2071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Овчиникова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В.С.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68911" y="3406697"/>
            <a:ext cx="194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Терещенко Л.А.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379280"/>
            <a:ext cx="2247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Сулейменова М.К.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6072206"/>
            <a:ext cx="1912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Василенко Е.В.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6072206"/>
            <a:ext cx="1915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Сагдулина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Р.Ж.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8016" y="6072206"/>
            <a:ext cx="2056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Битибаева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Ж.О.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72132" y="3643314"/>
            <a:ext cx="1797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Ведякина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Т.Н.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65400" y="-1900238"/>
            <a:ext cx="6578600" cy="900112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3820" tIns="83820" rIns="83820" bIns="83820" spcCol="1270" anchor="ctr"/>
          <a:lstStyle/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endParaRPr lang="ru-RU" sz="2200" dirty="0"/>
          </a:p>
          <a:p>
            <a:pPr algn="ctr" defTabSz="977900">
              <a:lnSpc>
                <a:spcPct val="90000"/>
              </a:lnSpc>
              <a:spcAft>
                <a:spcPct val="35000"/>
              </a:spcAft>
              <a:defRPr/>
            </a:pP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24450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КСРО-НЫ</a:t>
            </a:r>
            <a:r>
              <a:rPr lang="kk-KZ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Ң ОРТА АРНАУЛЫ БІЛІМ БЕРУ ІСІНІҢ ҮЗДІКТЕРІ</a:t>
            </a:r>
          </a:p>
          <a:p>
            <a:pPr algn="ctr">
              <a:defRPr/>
            </a:pPr>
            <a:r>
              <a:rPr lang="kk-KZ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ru-RU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ТЛИЧНИКИ СРЕДНЕГО СПЕЦИАЛЬНОГО </a:t>
            </a:r>
            <a:endParaRPr lang="ru-RU" sz="2400" b="1" i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4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СССР</a:t>
            </a:r>
          </a:p>
        </p:txBody>
      </p:sp>
      <p:pic>
        <p:nvPicPr>
          <p:cNvPr id="46086" name="Picture 6" descr="D:\User\Desktop\Турганым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159748" y="2132857"/>
            <a:ext cx="3216225" cy="44031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6087" name="Picture 7" descr="D:\User\Desktop\Останина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911276" y="2132856"/>
            <a:ext cx="3308293" cy="44031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4223" y="6111589"/>
            <a:ext cx="3605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Останина Г.П.</a:t>
            </a:r>
            <a:endParaRPr lang="en-US" sz="4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43695" y="6069518"/>
            <a:ext cx="365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i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Кусаинова</a:t>
            </a:r>
            <a:r>
              <a:rPr lang="ru-RU" sz="4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Т. К.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D:\User\Desktop\13.pn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55564" y="1523464"/>
            <a:ext cx="3384388" cy="48578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7110" name="Picture 6" descr="D:\User\Desktop\12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999339" y="1491851"/>
            <a:ext cx="3436117" cy="47956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611560" y="5933523"/>
            <a:ext cx="3676969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ctr">
              <a:defRPr sz="4000" b="1" i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ln w="12700">
                  <a:solidFill>
                    <a:srgbClr val="FF0000"/>
                  </a:solidFill>
                  <a:prstDash val="solid"/>
                </a:ln>
              </a:rPr>
              <a:t>Иргебаева</a:t>
            </a:r>
            <a:r>
              <a:rPr lang="ru-RU" dirty="0" smtClean="0">
                <a:ln w="12700">
                  <a:solidFill>
                    <a:srgbClr val="FF0000"/>
                  </a:solidFill>
                  <a:prstDash val="solid"/>
                </a:ln>
              </a:rPr>
              <a:t> Ж.К.</a:t>
            </a:r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4999339" y="5925715"/>
            <a:ext cx="3783088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ctr">
              <a:defRPr sz="4000" b="1" i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ln w="12700">
                  <a:solidFill>
                    <a:srgbClr val="FF0000"/>
                  </a:solidFill>
                  <a:prstDash val="solid"/>
                </a:ln>
              </a:rPr>
              <a:t>Смыкалова</a:t>
            </a:r>
            <a:r>
              <a:rPr lang="ru-RU" dirty="0" smtClean="0">
                <a:ln w="12700">
                  <a:solidFill>
                    <a:srgbClr val="FF0000"/>
                  </a:solidFill>
                  <a:prstDash val="solid"/>
                </a:ln>
              </a:rPr>
              <a:t> Р.Н.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44503"/>
            <a:ext cx="855189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АҒА ОҚЫТУШЫ</a:t>
            </a:r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kk-KZ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АТАҒЫНА ИЕ БОЛҒАНЫ</a:t>
            </a:r>
          </a:p>
          <a:p>
            <a:pPr algn="ctr">
              <a:defRPr/>
            </a:pPr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УДОСТОЕНЫ ЗВАНИЯ «СТАРШИЙ УЧИТЕЛЬ»</a:t>
            </a:r>
            <a:endParaRPr lang="ru-RU" sz="24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214422"/>
            <a:ext cx="87154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проснулась жажда знаний</a:t>
            </a:r>
            <a:endParaRPr lang="en-US" sz="44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Приди к нам в колледж,</a:t>
            </a:r>
            <a:endParaRPr lang="en-US" sz="44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станешь ты умнее и мудрее,</a:t>
            </a:r>
            <a:endParaRPr lang="en-US" sz="44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будешь всегда учиться хорошо.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Прямоугольник 8"/>
          <p:cNvSpPr>
            <a:spLocks noChangeArrowheads="1"/>
          </p:cNvSpPr>
          <p:nvPr/>
        </p:nvSpPr>
        <p:spPr bwMode="auto">
          <a:xfrm>
            <a:off x="0" y="248173"/>
            <a:ext cx="9143999" cy="1323439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ҚАЗАҚСТАН РЕСПУБЛИКАСЫ БІЛІМ БЕРУ ІСІНІҢ ҮЗДІКТЕРІ</a:t>
            </a:r>
            <a:r>
              <a:rPr lang="en-US" sz="2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ОҚЫТУШЫ</a:t>
            </a:r>
            <a:endParaRPr lang="ru-RU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kk-KZ" sz="2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ПРЕПОДАВАТЕЛИ-ОТЛИЧНИКИ ПРОСВЕЩЕНИЯ 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kk-KZ" sz="2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РЕСПУБЛИКИ КАЗАХСТАН</a:t>
            </a:r>
          </a:p>
        </p:txBody>
      </p:sp>
      <p:pic>
        <p:nvPicPr>
          <p:cNvPr id="3" name="Picture 8" descr="C:\Users\sfilippov\Desktop\фото презентация 90\Отличники РК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00174"/>
            <a:ext cx="1807577" cy="2592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sfilippov\Desktop\фото презентация 90\Отличники РК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428736"/>
            <a:ext cx="1800846" cy="2342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IMG_6805.JPG"/>
          <p:cNvPicPr>
            <a:picLocks noChangeAspect="1" noChangeArrowheads="1"/>
          </p:cNvPicPr>
          <p:nvPr/>
        </p:nvPicPr>
        <p:blipFill>
          <a:blip r:embed="rId4" cstate="print"/>
          <a:srcRect t="6650" b="10221"/>
          <a:stretch>
            <a:fillRect/>
          </a:stretch>
        </p:blipFill>
        <p:spPr bwMode="auto">
          <a:xfrm rot="16200000">
            <a:off x="5632711" y="1917943"/>
            <a:ext cx="2522048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sfilippov\Desktop\фото презентация 90\Отличники РК\2.png"/>
          <p:cNvPicPr>
            <a:picLocks noChangeAspect="1" noChangeArrowheads="1"/>
          </p:cNvPicPr>
          <p:nvPr/>
        </p:nvPicPr>
        <p:blipFill>
          <a:blip r:embed="rId5"/>
          <a:srcRect l="14002" r="16343" b="28289"/>
          <a:stretch>
            <a:fillRect/>
          </a:stretch>
        </p:blipFill>
        <p:spPr bwMode="auto">
          <a:xfrm>
            <a:off x="1857356" y="4050224"/>
            <a:ext cx="1714512" cy="250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sfilippov\Desktop\фото презентация 90\Отличники РК\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3978786"/>
            <a:ext cx="1844109" cy="2645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sfilippov\Desktop\фото презентация 90\Отличники РК\5.png"/>
          <p:cNvPicPr>
            <a:picLocks noChangeAspect="1" noChangeArrowheads="1"/>
          </p:cNvPicPr>
          <p:nvPr/>
        </p:nvPicPr>
        <p:blipFill>
          <a:blip r:embed="rId7"/>
          <a:srcRect l="9542" r="7759"/>
          <a:stretch>
            <a:fillRect/>
          </a:stretch>
        </p:blipFill>
        <p:spPr bwMode="auto">
          <a:xfrm>
            <a:off x="7286644" y="3286124"/>
            <a:ext cx="1714512" cy="2703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74" name="Picture 2" descr="C:\Users\sfilippov\Desktop\фото презентация 90\Отличники РК\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06" y="3500438"/>
            <a:ext cx="1818267" cy="2503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215500" y="6150444"/>
            <a:ext cx="2071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Овчиникова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В.С.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3357562"/>
            <a:ext cx="194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k-KZ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Терещенко Л.А.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8992" y="3214686"/>
            <a:ext cx="2247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Сулейменова М.К.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7010" y="3500438"/>
            <a:ext cx="1912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Василенко Е.В.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14480" y="6100724"/>
            <a:ext cx="1915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Сагдулина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Р.Ж.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87154" y="5357826"/>
            <a:ext cx="2056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Битибаева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Ж.О.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5500702"/>
            <a:ext cx="154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Яценко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Е.Д.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6675" name="Picture 3" descr="E:\Без имени-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6572" y="3714752"/>
            <a:ext cx="1831246" cy="2714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71610" y="5715016"/>
            <a:ext cx="2343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Айманбетова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М.К.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0" y="142852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БІЛІМ БАСҚАРМАСЫНЫҢ МАҚТАУ ҚАҒАЗДАРЫМЕН, АЛҒЫС ХАТТАРЫМЕН МАРАПАТТАЛҒАНДАР</a:t>
            </a:r>
          </a:p>
          <a:p>
            <a:pPr algn="ctr">
              <a:defRPr/>
            </a:pPr>
            <a:r>
              <a:rPr lang="kk-KZ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ПРЕПОДАВАТЕЛИ НАГРАЖДЕННЫЕ БЛАГОДАРСТВЕННЫМИ </a:t>
            </a:r>
            <a:r>
              <a:rPr lang="kk-KZ" sz="20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ПИСЬМАМИ И ГРАМОТАМИ УПРАВЛЕНИЯ ОБРАЗОВАНИЯ</a:t>
            </a:r>
          </a:p>
        </p:txBody>
      </p:sp>
      <p:sp>
        <p:nvSpPr>
          <p:cNvPr id="24" name="Овал 4"/>
          <p:cNvSpPr/>
          <p:nvPr/>
        </p:nvSpPr>
        <p:spPr bwMode="auto">
          <a:xfrm>
            <a:off x="5048190" y="4996096"/>
            <a:ext cx="1222124" cy="13881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3020" tIns="33020" rIns="33020" bIns="33020" spcCol="1270" anchor="ctr"/>
          <a:lstStyle/>
          <a:p>
            <a:pPr algn="ctr" defTabSz="1155700">
              <a:lnSpc>
                <a:spcPct val="90000"/>
              </a:lnSpc>
              <a:spcAft>
                <a:spcPct val="35000"/>
              </a:spcAft>
              <a:defRPr/>
            </a:pPr>
            <a:endParaRPr lang="en-US" sz="2600" dirty="0"/>
          </a:p>
          <a:p>
            <a:pPr algn="ctr" defTabSz="1155700">
              <a:lnSpc>
                <a:spcPct val="90000"/>
              </a:lnSpc>
              <a:spcAft>
                <a:spcPct val="35000"/>
              </a:spcAft>
              <a:defRPr/>
            </a:pPr>
            <a:endParaRPr lang="ru-RU" sz="2600" dirty="0"/>
          </a:p>
        </p:txBody>
      </p:sp>
      <p:pic>
        <p:nvPicPr>
          <p:cNvPr id="162818" name="Picture 2" descr="\\192.168.1.9\Share\музыка\IMG_4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429132"/>
            <a:ext cx="1704770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19" name="Picture 3" descr="\\192.168.1.9\Share\музыка\DSC06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257" y="4404910"/>
            <a:ext cx="1980540" cy="2524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0" name="Picture 4" descr="\\192.168.1.9\Share\музыка\1 сентября 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3274" y="1429745"/>
            <a:ext cx="1893106" cy="2524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1" name="Picture 5" descr="\\192.168.1.9\Share\музыка\IMG_1715.jpg"/>
          <p:cNvPicPr>
            <a:picLocks noChangeAspect="1" noChangeArrowheads="1"/>
          </p:cNvPicPr>
          <p:nvPr/>
        </p:nvPicPr>
        <p:blipFill>
          <a:blip r:embed="rId5" cstate="print"/>
          <a:srcRect l="32223" t="14871" r="29358" b="10774"/>
          <a:stretch>
            <a:fillRect/>
          </a:stretch>
        </p:blipFill>
        <p:spPr bwMode="auto">
          <a:xfrm>
            <a:off x="4654830" y="4333472"/>
            <a:ext cx="1771662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10" descr="D:\Мои документы\Музей\Волейболисты фото\IMG_8474.JPG"/>
          <p:cNvPicPr>
            <a:picLocks noChangeAspect="1" noChangeArrowheads="1"/>
          </p:cNvPicPr>
          <p:nvPr/>
        </p:nvPicPr>
        <p:blipFill>
          <a:blip r:embed="rId6" cstate="print"/>
          <a:srcRect l="6335" t="27799" r="40876" b="20329"/>
          <a:stretch>
            <a:fillRect/>
          </a:stretch>
        </p:blipFill>
        <p:spPr bwMode="auto">
          <a:xfrm rot="5400000">
            <a:off x="6600838" y="4719236"/>
            <a:ext cx="2571770" cy="1800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2" name="Picture 6" descr="\\192.168.1.9\Share\музыка\IMG_59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1310406"/>
            <a:ext cx="1857422" cy="2786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3" name="Picture 7" descr="\\192.168.1.9\Share\музыка\IMG_6174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3529" y="1810747"/>
            <a:ext cx="1803139" cy="2665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4" name="Picture 8" descr="\\192.168.1.9\Share\музыка\IMG_46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1310681"/>
            <a:ext cx="1785950" cy="2622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5" name="Picture 9" descr="\\192.168.1.9\Share\музыка\IMG_46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0" y="1948259"/>
            <a:ext cx="1714512" cy="2559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Прямоугольник 40"/>
          <p:cNvSpPr/>
          <p:nvPr/>
        </p:nvSpPr>
        <p:spPr>
          <a:xfrm>
            <a:off x="7107996" y="6411297"/>
            <a:ext cx="1537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Даумов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Б.А.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357554" y="3310945"/>
            <a:ext cx="2013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Баирбекова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А.А.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232611" y="3882449"/>
            <a:ext cx="198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Аубакирова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А.Р.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968661" y="3410901"/>
            <a:ext cx="2175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Шаповалова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Е.П.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3382383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Филиппов С.М.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571604" y="3953887"/>
            <a:ext cx="2176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Жылдыбаева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Н.Т.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813433" y="6382779"/>
            <a:ext cx="1615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Калиева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Г.Е.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143108" y="6382779"/>
            <a:ext cx="2406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Ахметкалиева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Г.М.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0" y="6382779"/>
            <a:ext cx="2125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Слямбекова</a:t>
            </a: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Ж.А.</a:t>
            </a:r>
            <a:endParaRPr lang="en-US" sz="2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20.20.20.1\документы\МУЗЕЙНОЕ\IMG_6641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t="17645" r="10512" b="4625"/>
          <a:stretch/>
        </p:blipFill>
        <p:spPr bwMode="auto">
          <a:xfrm>
            <a:off x="175427" y="792087"/>
            <a:ext cx="8861069" cy="53012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\Desktop\Ар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257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86116" y="1357298"/>
            <a:ext cx="58578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0" b="1" i="1" dirty="0" err="1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Түлектер</a:t>
            </a:r>
            <a:endParaRPr lang="ru-RU" sz="80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Graduates</a:t>
            </a:r>
            <a:endParaRPr lang="en-US" sz="8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8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Выпускники</a:t>
            </a:r>
            <a:endParaRPr lang="ru-RU" sz="8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G_15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6"/>
          <a:stretch>
            <a:fillRect/>
          </a:stretch>
        </p:blipFill>
        <p:spPr bwMode="auto">
          <a:xfrm>
            <a:off x="2571736" y="71414"/>
            <a:ext cx="4286280" cy="566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5226808"/>
            <a:ext cx="9144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Герой Советского Союза, выпускник педагогического техникума 1927 года</a:t>
            </a:r>
          </a:p>
          <a:p>
            <a:pPr algn="ctr">
              <a:defRPr/>
            </a:pPr>
            <a:r>
              <a:rPr lang="ru-RU" sz="4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РЫКОВ Евгений Павлович</a:t>
            </a:r>
          </a:p>
          <a:p>
            <a:pPr algn="ctr">
              <a:defRPr/>
            </a:pPr>
            <a:r>
              <a:rPr lang="ru-RU" sz="40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(1906-1941)</a:t>
            </a:r>
            <a:endParaRPr lang="ru-RU" sz="40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8" name="Picture 5" descr="C:\Users\sfilippov\Desktop\фото презентация 90\выпускники\Без имени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C:\Users\sfilippov\Desktop\фото презентация 90\выпускники\Без имени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963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9636" name="Picture 2" descr="C:\Users\sfilippov\Desktop\фото презентация 90\выпускники\Без имени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065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0660" name="Picture 2" descr="C:\Users\sfilippov\Desktop\фото презентация 90\выпускники\Без имени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68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684" name="Picture 2" descr="C:\Users\sfilippov\Desktop\фото презентация 90\выпускники\Без имени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2707" name="Picture 3" descr="C:\Users\sfilippov\Desktop\фото презентация 90\выпускники\Без имени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4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2" descr="E:\Изображение 102.jpg"/>
          <p:cNvPicPr>
            <a:picLocks noChangeAspect="1" noChangeArrowheads="1"/>
          </p:cNvPicPr>
          <p:nvPr/>
        </p:nvPicPr>
        <p:blipFill>
          <a:blip r:embed="rId2"/>
          <a:srcRect l="21127" t="29577" r="36619" b="28169"/>
          <a:stretch>
            <a:fillRect/>
          </a:stretch>
        </p:blipFill>
        <p:spPr bwMode="auto">
          <a:xfrm>
            <a:off x="2214546" y="214290"/>
            <a:ext cx="4732768" cy="6310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141" name="TextBox 4"/>
          <p:cNvSpPr txBox="1">
            <a:spLocks noChangeArrowheads="1"/>
          </p:cNvSpPr>
          <p:nvPr/>
        </p:nvSpPr>
        <p:spPr bwMode="auto">
          <a:xfrm>
            <a:off x="0" y="5143512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36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Председатель Совета ветеранов колледжа</a:t>
            </a:r>
          </a:p>
          <a:p>
            <a:pPr algn="ctr">
              <a:defRPr/>
            </a:pPr>
            <a:r>
              <a:rPr lang="kk-KZ" sz="36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ЖУМАГУЛОВА Мариам </a:t>
            </a:r>
            <a:r>
              <a:rPr lang="kk-KZ" sz="36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Жумагуловна </a:t>
            </a:r>
            <a:endParaRPr lang="ru-RU" sz="36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C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\\192.168.1.9\Share\музыка\vet\IMG_1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5" descr="D:\User\Downloads\Kazakhstan-eq.png"/>
          <p:cNvPicPr>
            <a:picLocks noChangeAspect="1" noChangeArrowheads="1"/>
          </p:cNvPicPr>
          <p:nvPr/>
        </p:nvPicPr>
        <p:blipFill>
          <a:blip r:embed="rId2"/>
          <a:srcRect l="37727" t="2847" r="1239" b="25739"/>
          <a:stretch>
            <a:fillRect/>
          </a:stretch>
        </p:blipFill>
        <p:spPr bwMode="auto">
          <a:xfrm>
            <a:off x="130175" y="188913"/>
            <a:ext cx="890587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1225" y="1357313"/>
            <a:ext cx="2208213" cy="4000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ПАВЛОДАР</a:t>
            </a:r>
          </a:p>
        </p:txBody>
      </p:sp>
      <p:sp>
        <p:nvSpPr>
          <p:cNvPr id="2" name="Овал 1"/>
          <p:cNvSpPr/>
          <p:nvPr/>
        </p:nvSpPr>
        <p:spPr>
          <a:xfrm>
            <a:off x="2500313" y="571500"/>
            <a:ext cx="215900" cy="20955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86375" y="1785938"/>
            <a:ext cx="215900" cy="207962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380288" y="2940050"/>
            <a:ext cx="215900" cy="207963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 rot="12552215">
            <a:off x="5640388" y="2262188"/>
            <a:ext cx="1055687" cy="158750"/>
          </a:xfrm>
          <a:prstGeom prst="notchedRightArrow">
            <a:avLst>
              <a:gd name="adj1" fmla="val 50000"/>
              <a:gd name="adj2" fmla="val 16821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с вырезом 18"/>
          <p:cNvSpPr/>
          <p:nvPr/>
        </p:nvSpPr>
        <p:spPr>
          <a:xfrm rot="12330943">
            <a:off x="3248025" y="1168400"/>
            <a:ext cx="1479550" cy="158750"/>
          </a:xfrm>
          <a:prstGeom prst="notchedRightArrow">
            <a:avLst>
              <a:gd name="adj1" fmla="val 50000"/>
              <a:gd name="adj2" fmla="val 16821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Выгнутая вниз стрелка 20"/>
          <p:cNvSpPr/>
          <p:nvPr/>
        </p:nvSpPr>
        <p:spPr>
          <a:xfrm rot="1552726">
            <a:off x="1822450" y="1922463"/>
            <a:ext cx="5599113" cy="1581150"/>
          </a:xfrm>
          <a:prstGeom prst="curvedUpArrow">
            <a:avLst>
              <a:gd name="adj1" fmla="val 6980"/>
              <a:gd name="adj2" fmla="val 16109"/>
              <a:gd name="adj3" fmla="val 4150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4150" y="2500313"/>
            <a:ext cx="2609850" cy="4000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УСТЬ-КАМЕНОГОРСК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4500" y="214313"/>
            <a:ext cx="3095625" cy="4000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ПЕТРОПАВЛОВСК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User\Desktop\dghbsrfg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08520" y="0"/>
            <a:ext cx="93567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3340" t="3199" r="3826" b="5096"/>
          <a:stretch/>
        </p:blipFill>
        <p:spPr bwMode="auto">
          <a:xfrm>
            <a:off x="89195" y="116632"/>
            <a:ext cx="9019309" cy="63546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\Desktop\Ар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257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57554" y="1428736"/>
            <a:ext cx="5500694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</a:t>
            </a:r>
            <a:endParaRPr lang="ru-RU" sz="66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Director</a:t>
            </a:r>
            <a:endParaRPr lang="en-US" sz="6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6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User\Desktop\разные фото\IMG_1706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431593" y="188640"/>
            <a:ext cx="4296302" cy="654382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-5204" y="4941168"/>
            <a:ext cx="916989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ТОЛМАЧЕВСКИЙ Леонид </a:t>
            </a: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Львович</a:t>
            </a: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1923 – 1925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User\Desktop\разные фото\IMG_170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346286" y="398531"/>
            <a:ext cx="4466916" cy="598918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-25896" y="4500570"/>
            <a:ext cx="916989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КЛЮКОВСКИЙ </a:t>
            </a:r>
          </a:p>
          <a:p>
            <a:pPr algn="ctr">
              <a:defRPr/>
            </a:pPr>
            <a:r>
              <a:rPr lang="ru-RU" sz="4400" b="1" i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Леонид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Юлианович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dirty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1925 – 1929 </a:t>
            </a:r>
            <a:r>
              <a:rPr lang="ru-RU" sz="4400" b="1" i="1" dirty="0" err="1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жылдар</a:t>
            </a:r>
            <a:endParaRPr lang="ru-RU" sz="4400" b="1" i="1" dirty="0">
              <a:ln w="12700">
                <a:solidFill>
                  <a:srgbClr val="FF6600"/>
                </a:solidFill>
                <a:prstDash val="solid"/>
              </a:ln>
              <a:solidFill>
                <a:srgbClr val="FF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8367</TotalTime>
  <Words>355</Words>
  <Application>Microsoft Office PowerPoint</Application>
  <PresentationFormat>Экран (4:3)</PresentationFormat>
  <Paragraphs>99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ШҚГК  ұжымы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жыл</dc:title>
  <dc:creator>Akaikenova</dc:creator>
  <cp:lastModifiedBy>Сергей Филиппов</cp:lastModifiedBy>
  <cp:revision>481</cp:revision>
  <dcterms:created xsi:type="dcterms:W3CDTF">2012-10-30T08:51:42Z</dcterms:created>
  <dcterms:modified xsi:type="dcterms:W3CDTF">2018-04-20T05:05:03Z</dcterms:modified>
</cp:coreProperties>
</file>