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360" r:id="rId3"/>
    <p:sldId id="362" r:id="rId4"/>
    <p:sldId id="282" r:id="rId5"/>
    <p:sldId id="280" r:id="rId6"/>
    <p:sldId id="262" r:id="rId7"/>
    <p:sldId id="283" r:id="rId8"/>
    <p:sldId id="278" r:id="rId9"/>
    <p:sldId id="285" r:id="rId10"/>
    <p:sldId id="281" r:id="rId11"/>
    <p:sldId id="312" r:id="rId12"/>
    <p:sldId id="370" r:id="rId13"/>
    <p:sldId id="293" r:id="rId14"/>
    <p:sldId id="294" r:id="rId15"/>
    <p:sldId id="299" r:id="rId16"/>
    <p:sldId id="365" r:id="rId17"/>
    <p:sldId id="364" r:id="rId18"/>
    <p:sldId id="357" r:id="rId19"/>
    <p:sldId id="302" r:id="rId20"/>
    <p:sldId id="303" r:id="rId21"/>
    <p:sldId id="345" r:id="rId22"/>
    <p:sldId id="346" r:id="rId23"/>
    <p:sldId id="347" r:id="rId24"/>
    <p:sldId id="348" r:id="rId25"/>
    <p:sldId id="349" r:id="rId26"/>
    <p:sldId id="350" r:id="rId27"/>
    <p:sldId id="304" r:id="rId28"/>
    <p:sldId id="368" r:id="rId29"/>
    <p:sldId id="264" r:id="rId30"/>
    <p:sldId id="291" r:id="rId31"/>
    <p:sldId id="290" r:id="rId32"/>
    <p:sldId id="305" r:id="rId33"/>
    <p:sldId id="351" r:id="rId34"/>
    <p:sldId id="352" r:id="rId35"/>
    <p:sldId id="353" r:id="rId36"/>
    <p:sldId id="277" r:id="rId37"/>
    <p:sldId id="259" r:id="rId38"/>
    <p:sldId id="369" r:id="rId39"/>
    <p:sldId id="366" r:id="rId40"/>
    <p:sldId id="36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9428"/>
    <a:srgbClr val="142B5D"/>
    <a:srgbClr val="A0B7C6"/>
    <a:srgbClr val="F54949"/>
    <a:srgbClr val="04324E"/>
    <a:srgbClr val="3E52A0"/>
    <a:srgbClr val="2E2C2D"/>
    <a:srgbClr val="47627F"/>
    <a:srgbClr val="04105A"/>
    <a:srgbClr val="ED6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image" Target="../media/image7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image" Target="../media/image7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C96A57-439E-42FF-849D-D460F5FED3F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3507A2-7F63-45CA-B2DE-F11735C5E095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3200" b="1" dirty="0">
              <a:solidFill>
                <a:srgbClr val="FFC000"/>
              </a:solidFill>
            </a:rPr>
            <a:t>1</a:t>
          </a:r>
          <a:endParaRPr lang="ru-RU" sz="3200" b="1" dirty="0">
            <a:solidFill>
              <a:srgbClr val="FFC000"/>
            </a:solidFill>
          </a:endParaRPr>
        </a:p>
      </dgm:t>
    </dgm:pt>
    <dgm:pt modelId="{97AA58B4-E563-4785-AE9E-C9B573FC10A1}" type="parTrans" cxnId="{789BD04A-3E26-4FF5-9E5C-7A09EC29C94D}">
      <dgm:prSet/>
      <dgm:spPr/>
      <dgm:t>
        <a:bodyPr/>
        <a:lstStyle/>
        <a:p>
          <a:endParaRPr lang="ru-RU"/>
        </a:p>
      </dgm:t>
    </dgm:pt>
    <dgm:pt modelId="{274E4CF5-4633-4D62-A0D0-A7ED08DBE1CE}" type="sibTrans" cxnId="{789BD04A-3E26-4FF5-9E5C-7A09EC29C94D}">
      <dgm:prSet/>
      <dgm:spPr/>
      <dgm:t>
        <a:bodyPr/>
        <a:lstStyle/>
        <a:p>
          <a:endParaRPr lang="ru-RU"/>
        </a:p>
      </dgm:t>
    </dgm:pt>
    <dgm:pt modelId="{24D491FF-DED3-475A-963D-803C62FFC49B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="1" dirty="0" err="1">
              <a:latin typeface="Times New Roman" pitchFamily="18" charset="0"/>
              <a:cs typeface="Times New Roman" pitchFamily="18" charset="0"/>
            </a:rPr>
            <a:t>Дәрістер</a:t>
          </a:r>
          <a:endParaRPr lang="ru-RU" b="1" dirty="0"/>
        </a:p>
      </dgm:t>
    </dgm:pt>
    <dgm:pt modelId="{402117F2-0E4D-4CA2-8F84-3213298711D6}" type="parTrans" cxnId="{62B8923E-7A8E-4837-B48B-92892E14A508}">
      <dgm:prSet/>
      <dgm:spPr/>
      <dgm:t>
        <a:bodyPr/>
        <a:lstStyle/>
        <a:p>
          <a:endParaRPr lang="ru-RU"/>
        </a:p>
      </dgm:t>
    </dgm:pt>
    <dgm:pt modelId="{8F54DE49-9989-4E26-B43C-1EBD4D04DDC2}" type="sibTrans" cxnId="{62B8923E-7A8E-4837-B48B-92892E14A508}">
      <dgm:prSet/>
      <dgm:spPr/>
      <dgm:t>
        <a:bodyPr/>
        <a:lstStyle/>
        <a:p>
          <a:endParaRPr lang="ru-RU"/>
        </a:p>
      </dgm:t>
    </dgm:pt>
    <dgm:pt modelId="{F3E23502-EE94-4280-913F-2EEC3D210578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3200" b="1" dirty="0">
              <a:solidFill>
                <a:srgbClr val="FFC000"/>
              </a:solidFill>
            </a:rPr>
            <a:t>2</a:t>
          </a:r>
          <a:endParaRPr lang="ru-RU" sz="3200" b="1" dirty="0">
            <a:solidFill>
              <a:srgbClr val="FFC000"/>
            </a:solidFill>
          </a:endParaRPr>
        </a:p>
      </dgm:t>
    </dgm:pt>
    <dgm:pt modelId="{C6EACB71-2F19-48CB-89D6-5B8644A452A7}" type="parTrans" cxnId="{6A470A5D-2484-4286-B4DA-82D4DF7B06E2}">
      <dgm:prSet/>
      <dgm:spPr/>
      <dgm:t>
        <a:bodyPr/>
        <a:lstStyle/>
        <a:p>
          <a:endParaRPr lang="ru-RU"/>
        </a:p>
      </dgm:t>
    </dgm:pt>
    <dgm:pt modelId="{9719C3C9-40FF-4199-A51D-655B1EFCC447}" type="sibTrans" cxnId="{6A470A5D-2484-4286-B4DA-82D4DF7B06E2}">
      <dgm:prSet/>
      <dgm:spPr/>
      <dgm:t>
        <a:bodyPr/>
        <a:lstStyle/>
        <a:p>
          <a:endParaRPr lang="ru-RU"/>
        </a:p>
      </dgm:t>
    </dgm:pt>
    <dgm:pt modelId="{DCA1D73E-DF4C-49A8-A068-AF2CFE575790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="1" dirty="0" err="1">
              <a:latin typeface="Times New Roman" pitchFamily="18" charset="0"/>
              <a:cs typeface="Times New Roman" pitchFamily="18" charset="0"/>
            </a:rPr>
            <a:t>Дөңгелек үстел</a:t>
          </a:r>
          <a:endParaRPr lang="ru-RU" b="1" dirty="0"/>
        </a:p>
      </dgm:t>
    </dgm:pt>
    <dgm:pt modelId="{EF970066-6BDC-487A-AE83-7980B9B95A1F}" type="parTrans" cxnId="{A8FD30E6-29AA-413D-B79C-0C5047067374}">
      <dgm:prSet/>
      <dgm:spPr/>
      <dgm:t>
        <a:bodyPr/>
        <a:lstStyle/>
        <a:p>
          <a:endParaRPr lang="ru-RU"/>
        </a:p>
      </dgm:t>
    </dgm:pt>
    <dgm:pt modelId="{0D2C42F5-8F62-4487-9AF4-8D230D3AD387}" type="sibTrans" cxnId="{A8FD30E6-29AA-413D-B79C-0C5047067374}">
      <dgm:prSet/>
      <dgm:spPr/>
      <dgm:t>
        <a:bodyPr/>
        <a:lstStyle/>
        <a:p>
          <a:endParaRPr lang="ru-RU"/>
        </a:p>
      </dgm:t>
    </dgm:pt>
    <dgm:pt modelId="{C39DCA6B-C8F6-467B-8A2D-7E9BD21D12F3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2800" b="1" dirty="0">
              <a:solidFill>
                <a:srgbClr val="FFC000"/>
              </a:solidFill>
            </a:rPr>
            <a:t>3</a:t>
          </a:r>
          <a:endParaRPr lang="ru-RU" sz="2800" b="1" dirty="0">
            <a:solidFill>
              <a:srgbClr val="FFC000"/>
            </a:solidFill>
          </a:endParaRPr>
        </a:p>
      </dgm:t>
    </dgm:pt>
    <dgm:pt modelId="{D94FB21F-03C4-40B0-8605-FB5C8B251B63}" type="parTrans" cxnId="{9B7AB1E4-F30F-40A3-B93F-467BF927E8DE}">
      <dgm:prSet/>
      <dgm:spPr/>
      <dgm:t>
        <a:bodyPr/>
        <a:lstStyle/>
        <a:p>
          <a:endParaRPr lang="ru-RU"/>
        </a:p>
      </dgm:t>
    </dgm:pt>
    <dgm:pt modelId="{1568CD9B-C8EE-4806-A84A-233A26B8F265}" type="sibTrans" cxnId="{9B7AB1E4-F30F-40A3-B93F-467BF927E8DE}">
      <dgm:prSet/>
      <dgm:spPr/>
      <dgm:t>
        <a:bodyPr/>
        <a:lstStyle/>
        <a:p>
          <a:endParaRPr lang="ru-RU"/>
        </a:p>
      </dgm:t>
    </dgm:pt>
    <dgm:pt modelId="{924A8292-FDB9-4F61-8B8B-C41035F1FE78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Диспут</a:t>
          </a:r>
          <a:endParaRPr lang="ru-RU" b="1" dirty="0"/>
        </a:p>
      </dgm:t>
    </dgm:pt>
    <dgm:pt modelId="{7E375AE6-5D69-4926-95C8-A3C932D3A424}" type="parTrans" cxnId="{A360F687-A94A-4EA3-AB95-D7C11AF41D6C}">
      <dgm:prSet/>
      <dgm:spPr/>
      <dgm:t>
        <a:bodyPr/>
        <a:lstStyle/>
        <a:p>
          <a:endParaRPr lang="ru-RU"/>
        </a:p>
      </dgm:t>
    </dgm:pt>
    <dgm:pt modelId="{0F04EEF3-D072-41FA-A583-FAF9720D6108}" type="sibTrans" cxnId="{A360F687-A94A-4EA3-AB95-D7C11AF41D6C}">
      <dgm:prSet/>
      <dgm:spPr/>
      <dgm:t>
        <a:bodyPr/>
        <a:lstStyle/>
        <a:p>
          <a:endParaRPr lang="ru-RU"/>
        </a:p>
      </dgm:t>
    </dgm:pt>
    <dgm:pt modelId="{796EAA50-9A83-4E12-B990-2616E7910BFA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3200" b="1" dirty="0">
              <a:solidFill>
                <a:srgbClr val="FFC000"/>
              </a:solidFill>
            </a:rPr>
            <a:t>4  </a:t>
          </a:r>
          <a:endParaRPr lang="ru-RU" sz="3200" b="1" dirty="0">
            <a:solidFill>
              <a:srgbClr val="FFC000"/>
            </a:solidFill>
          </a:endParaRPr>
        </a:p>
      </dgm:t>
    </dgm:pt>
    <dgm:pt modelId="{00B7F0AE-C03C-4B7E-BBCE-E644B25D0CB4}" type="parTrans" cxnId="{137AF520-8C1F-4BDD-B569-279ED42E0365}">
      <dgm:prSet/>
      <dgm:spPr/>
      <dgm:t>
        <a:bodyPr/>
        <a:lstStyle/>
        <a:p>
          <a:endParaRPr lang="ru-RU"/>
        </a:p>
      </dgm:t>
    </dgm:pt>
    <dgm:pt modelId="{18853F3C-BBC9-468C-B1DD-C41C667C3E01}" type="sibTrans" cxnId="{137AF520-8C1F-4BDD-B569-279ED42E0365}">
      <dgm:prSet/>
      <dgm:spPr/>
      <dgm:t>
        <a:bodyPr/>
        <a:lstStyle/>
        <a:p>
          <a:endParaRPr lang="ru-RU"/>
        </a:p>
      </dgm:t>
    </dgm:pt>
    <dgm:pt modelId="{54DFE156-8A28-4027-AA30-426CBA478FFC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3200" b="1" dirty="0">
              <a:solidFill>
                <a:srgbClr val="FFC000"/>
              </a:solidFill>
            </a:rPr>
            <a:t>5</a:t>
          </a:r>
          <a:endParaRPr lang="ru-RU" sz="3200" b="1" dirty="0">
            <a:solidFill>
              <a:srgbClr val="FFC000"/>
            </a:solidFill>
          </a:endParaRPr>
        </a:p>
      </dgm:t>
    </dgm:pt>
    <dgm:pt modelId="{3B70491C-14F6-459E-9975-1E0B08E8EB6C}" type="parTrans" cxnId="{EA6C854C-25AB-432E-A638-B46B03A0F72B}">
      <dgm:prSet/>
      <dgm:spPr/>
      <dgm:t>
        <a:bodyPr/>
        <a:lstStyle/>
        <a:p>
          <a:endParaRPr lang="ru-RU"/>
        </a:p>
      </dgm:t>
    </dgm:pt>
    <dgm:pt modelId="{33F5C521-F775-4858-962F-2019A9BCEF97}" type="sibTrans" cxnId="{EA6C854C-25AB-432E-A638-B46B03A0F72B}">
      <dgm:prSet/>
      <dgm:spPr/>
      <dgm:t>
        <a:bodyPr/>
        <a:lstStyle/>
        <a:p>
          <a:endParaRPr lang="ru-RU"/>
        </a:p>
      </dgm:t>
    </dgm:pt>
    <dgm:pt modelId="{3000E4EE-C746-49FD-AA92-FC7B52B36D23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kk-KZ" b="1" dirty="0"/>
            <a:t>Дебат</a:t>
          </a:r>
          <a:endParaRPr lang="ru-RU" b="1" dirty="0"/>
        </a:p>
      </dgm:t>
    </dgm:pt>
    <dgm:pt modelId="{6D0F6C72-D09B-4037-8789-BB735C0ED148}" type="parTrans" cxnId="{E2F11D8F-D978-4406-8DE0-4A675F4AC970}">
      <dgm:prSet/>
      <dgm:spPr/>
      <dgm:t>
        <a:bodyPr/>
        <a:lstStyle/>
        <a:p>
          <a:endParaRPr lang="ru-RU"/>
        </a:p>
      </dgm:t>
    </dgm:pt>
    <dgm:pt modelId="{A2399D3B-4D56-4CA0-8F5E-61DEFD873116}" type="sibTrans" cxnId="{E2F11D8F-D978-4406-8DE0-4A675F4AC970}">
      <dgm:prSet/>
      <dgm:spPr/>
      <dgm:t>
        <a:bodyPr/>
        <a:lstStyle/>
        <a:p>
          <a:endParaRPr lang="ru-RU"/>
        </a:p>
      </dgm:t>
    </dgm:pt>
    <dgm:pt modelId="{96C8F00B-D071-4CEA-B299-DC1DB121EF61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="1" dirty="0"/>
            <a:t>Т</a:t>
          </a:r>
          <a:r>
            <a:rPr lang="kk-KZ" b="1" dirty="0"/>
            <a:t>әрбие сағаттары</a:t>
          </a:r>
          <a:endParaRPr lang="ru-RU" b="1" dirty="0"/>
        </a:p>
      </dgm:t>
    </dgm:pt>
    <dgm:pt modelId="{2B9E1365-B664-4770-98D2-6CDEA24E87F3}" type="parTrans" cxnId="{09001260-76F6-40CB-AF28-15F589D95A4C}">
      <dgm:prSet/>
      <dgm:spPr/>
      <dgm:t>
        <a:bodyPr/>
        <a:lstStyle/>
        <a:p>
          <a:endParaRPr lang="ru-RU"/>
        </a:p>
      </dgm:t>
    </dgm:pt>
    <dgm:pt modelId="{3AF9560A-B83B-4C79-891E-A920ADD6D1E0}" type="sibTrans" cxnId="{09001260-76F6-40CB-AF28-15F589D95A4C}">
      <dgm:prSet/>
      <dgm:spPr/>
      <dgm:t>
        <a:bodyPr/>
        <a:lstStyle/>
        <a:p>
          <a:endParaRPr lang="ru-RU"/>
        </a:p>
      </dgm:t>
    </dgm:pt>
    <dgm:pt modelId="{F89FEAC9-3DAF-4B96-B7CD-590EB0D14D8B}" type="pres">
      <dgm:prSet presAssocID="{F3C96A57-439E-42FF-849D-D460F5FED3F6}" presName="linearFlow" presStyleCnt="0">
        <dgm:presLayoutVars>
          <dgm:dir/>
          <dgm:animLvl val="lvl"/>
          <dgm:resizeHandles val="exact"/>
        </dgm:presLayoutVars>
      </dgm:prSet>
      <dgm:spPr/>
    </dgm:pt>
    <dgm:pt modelId="{8D53A81C-2920-4967-BEF8-C0B562A78B83}" type="pres">
      <dgm:prSet presAssocID="{803507A2-7F63-45CA-B2DE-F11735C5E095}" presName="composite" presStyleCnt="0"/>
      <dgm:spPr/>
    </dgm:pt>
    <dgm:pt modelId="{633E52D9-92D6-4B43-8ED2-CB57E89015D5}" type="pres">
      <dgm:prSet presAssocID="{803507A2-7F63-45CA-B2DE-F11735C5E095}" presName="parentText" presStyleLbl="alignNode1" presStyleIdx="0" presStyleCnt="5" custLinFactNeighborY="0">
        <dgm:presLayoutVars>
          <dgm:chMax val="1"/>
          <dgm:bulletEnabled val="1"/>
        </dgm:presLayoutVars>
      </dgm:prSet>
      <dgm:spPr/>
    </dgm:pt>
    <dgm:pt modelId="{82080C40-2EAF-4EFC-988A-6FBCFA9BFCDA}" type="pres">
      <dgm:prSet presAssocID="{803507A2-7F63-45CA-B2DE-F11735C5E095}" presName="descendantText" presStyleLbl="alignAcc1" presStyleIdx="0" presStyleCnt="5" custLinFactNeighborX="0">
        <dgm:presLayoutVars>
          <dgm:bulletEnabled val="1"/>
        </dgm:presLayoutVars>
      </dgm:prSet>
      <dgm:spPr/>
    </dgm:pt>
    <dgm:pt modelId="{CBFAB26E-A02F-436C-AD07-D146CA74718C}" type="pres">
      <dgm:prSet presAssocID="{274E4CF5-4633-4D62-A0D0-A7ED08DBE1CE}" presName="sp" presStyleCnt="0"/>
      <dgm:spPr/>
    </dgm:pt>
    <dgm:pt modelId="{5FB64DE8-82F7-4EA2-BE1D-743DC48218CE}" type="pres">
      <dgm:prSet presAssocID="{F3E23502-EE94-4280-913F-2EEC3D210578}" presName="composite" presStyleCnt="0"/>
      <dgm:spPr/>
    </dgm:pt>
    <dgm:pt modelId="{DE7AEED2-8649-4B6E-941E-7FCAE86037E7}" type="pres">
      <dgm:prSet presAssocID="{F3E23502-EE94-4280-913F-2EEC3D210578}" presName="parentText" presStyleLbl="alignNode1" presStyleIdx="1" presStyleCnt="5" custLinFactNeighborY="0">
        <dgm:presLayoutVars>
          <dgm:chMax val="1"/>
          <dgm:bulletEnabled val="1"/>
        </dgm:presLayoutVars>
      </dgm:prSet>
      <dgm:spPr/>
    </dgm:pt>
    <dgm:pt modelId="{2AACCC0C-4D8D-439D-8BF5-0D37C4F9BF9F}" type="pres">
      <dgm:prSet presAssocID="{F3E23502-EE94-4280-913F-2EEC3D210578}" presName="descendantText" presStyleLbl="alignAcc1" presStyleIdx="1" presStyleCnt="5" custLinFactNeighborX="0">
        <dgm:presLayoutVars>
          <dgm:bulletEnabled val="1"/>
        </dgm:presLayoutVars>
      </dgm:prSet>
      <dgm:spPr/>
    </dgm:pt>
    <dgm:pt modelId="{A98184BA-5580-4C3D-9357-36783AD553FD}" type="pres">
      <dgm:prSet presAssocID="{9719C3C9-40FF-4199-A51D-655B1EFCC447}" presName="sp" presStyleCnt="0"/>
      <dgm:spPr/>
    </dgm:pt>
    <dgm:pt modelId="{AEA16DA6-61CE-402A-9EF4-54B986DDD28B}" type="pres">
      <dgm:prSet presAssocID="{C39DCA6B-C8F6-467B-8A2D-7E9BD21D12F3}" presName="composite" presStyleCnt="0"/>
      <dgm:spPr/>
    </dgm:pt>
    <dgm:pt modelId="{00CA8EFF-EAC8-4B0B-9D37-0156A770596E}" type="pres">
      <dgm:prSet presAssocID="{C39DCA6B-C8F6-467B-8A2D-7E9BD21D12F3}" presName="parentText" presStyleLbl="alignNode1" presStyleIdx="2" presStyleCnt="5" custLinFactNeighborY="0">
        <dgm:presLayoutVars>
          <dgm:chMax val="1"/>
          <dgm:bulletEnabled val="1"/>
        </dgm:presLayoutVars>
      </dgm:prSet>
      <dgm:spPr/>
    </dgm:pt>
    <dgm:pt modelId="{E82B7499-3708-4560-B4E9-C3A694F2CF04}" type="pres">
      <dgm:prSet presAssocID="{C39DCA6B-C8F6-467B-8A2D-7E9BD21D12F3}" presName="descendantText" presStyleLbl="alignAcc1" presStyleIdx="2" presStyleCnt="5" custLinFactNeighborX="0" custLinFactNeighborY="0">
        <dgm:presLayoutVars>
          <dgm:bulletEnabled val="1"/>
        </dgm:presLayoutVars>
      </dgm:prSet>
      <dgm:spPr/>
    </dgm:pt>
    <dgm:pt modelId="{B3B5BD2F-0AC0-4779-8D20-0975886C5E20}" type="pres">
      <dgm:prSet presAssocID="{1568CD9B-C8EE-4806-A84A-233A26B8F265}" presName="sp" presStyleCnt="0"/>
      <dgm:spPr/>
    </dgm:pt>
    <dgm:pt modelId="{8026A801-2B56-4255-BBC6-D9FD8BD2F924}" type="pres">
      <dgm:prSet presAssocID="{796EAA50-9A83-4E12-B990-2616E7910BFA}" presName="composite" presStyleCnt="0"/>
      <dgm:spPr/>
    </dgm:pt>
    <dgm:pt modelId="{340639E2-43EB-4DA7-B688-F4BC5A963B99}" type="pres">
      <dgm:prSet presAssocID="{796EAA50-9A83-4E12-B990-2616E7910BFA}" presName="parentText" presStyleLbl="alignNode1" presStyleIdx="3" presStyleCnt="5" custLinFactNeighborY="0">
        <dgm:presLayoutVars>
          <dgm:chMax val="1"/>
          <dgm:bulletEnabled val="1"/>
        </dgm:presLayoutVars>
      </dgm:prSet>
      <dgm:spPr/>
    </dgm:pt>
    <dgm:pt modelId="{0132A3B6-00B2-4150-9D40-FA2A767AE34E}" type="pres">
      <dgm:prSet presAssocID="{796EAA50-9A83-4E12-B990-2616E7910BFA}" presName="descendantText" presStyleLbl="alignAcc1" presStyleIdx="3" presStyleCnt="5" custLinFactNeighborY="0">
        <dgm:presLayoutVars>
          <dgm:bulletEnabled val="1"/>
        </dgm:presLayoutVars>
      </dgm:prSet>
      <dgm:spPr/>
    </dgm:pt>
    <dgm:pt modelId="{19AC66BE-BD29-4E67-B83E-247ADBCF192E}" type="pres">
      <dgm:prSet presAssocID="{18853F3C-BBC9-468C-B1DD-C41C667C3E01}" presName="sp" presStyleCnt="0"/>
      <dgm:spPr/>
    </dgm:pt>
    <dgm:pt modelId="{4943C5FA-0A20-45C1-88BC-36AA9A78B064}" type="pres">
      <dgm:prSet presAssocID="{54DFE156-8A28-4027-AA30-426CBA478FFC}" presName="composite" presStyleCnt="0"/>
      <dgm:spPr/>
    </dgm:pt>
    <dgm:pt modelId="{5107BF09-1637-4070-9E1F-5E35FEB88596}" type="pres">
      <dgm:prSet presAssocID="{54DFE156-8A28-4027-AA30-426CBA478FFC}" presName="parentText" presStyleLbl="alignNode1" presStyleIdx="4" presStyleCnt="5" custLinFactNeighborY="0">
        <dgm:presLayoutVars>
          <dgm:chMax val="1"/>
          <dgm:bulletEnabled val="1"/>
        </dgm:presLayoutVars>
      </dgm:prSet>
      <dgm:spPr/>
    </dgm:pt>
    <dgm:pt modelId="{ED98543C-C914-4352-8B5B-DE9A86F27850}" type="pres">
      <dgm:prSet presAssocID="{54DFE156-8A28-4027-AA30-426CBA478FFC}" presName="descendantText" presStyleLbl="alignAcc1" presStyleIdx="4" presStyleCnt="5" custLinFactNeighborY="0">
        <dgm:presLayoutVars>
          <dgm:bulletEnabled val="1"/>
        </dgm:presLayoutVars>
      </dgm:prSet>
      <dgm:spPr/>
    </dgm:pt>
  </dgm:ptLst>
  <dgm:cxnLst>
    <dgm:cxn modelId="{92F1D115-34DE-4664-98CF-E07B7E3E6ADB}" type="presOf" srcId="{F3C96A57-439E-42FF-849D-D460F5FED3F6}" destId="{F89FEAC9-3DAF-4B96-B7CD-590EB0D14D8B}" srcOrd="0" destOrd="0" presId="urn:microsoft.com/office/officeart/2005/8/layout/chevron2"/>
    <dgm:cxn modelId="{22D0871D-1E16-4711-AEFD-E4C6F8D4725C}" type="presOf" srcId="{DCA1D73E-DF4C-49A8-A068-AF2CFE575790}" destId="{2AACCC0C-4D8D-439D-8BF5-0D37C4F9BF9F}" srcOrd="0" destOrd="0" presId="urn:microsoft.com/office/officeart/2005/8/layout/chevron2"/>
    <dgm:cxn modelId="{137AF520-8C1F-4BDD-B569-279ED42E0365}" srcId="{F3C96A57-439E-42FF-849D-D460F5FED3F6}" destId="{796EAA50-9A83-4E12-B990-2616E7910BFA}" srcOrd="3" destOrd="0" parTransId="{00B7F0AE-C03C-4B7E-BBCE-E644B25D0CB4}" sibTransId="{18853F3C-BBC9-468C-B1DD-C41C667C3E01}"/>
    <dgm:cxn modelId="{E2D59B31-F068-4230-8DEB-4486BB781D50}" type="presOf" srcId="{24D491FF-DED3-475A-963D-803C62FFC49B}" destId="{82080C40-2EAF-4EFC-988A-6FBCFA9BFCDA}" srcOrd="0" destOrd="0" presId="urn:microsoft.com/office/officeart/2005/8/layout/chevron2"/>
    <dgm:cxn modelId="{62B8923E-7A8E-4837-B48B-92892E14A508}" srcId="{803507A2-7F63-45CA-B2DE-F11735C5E095}" destId="{24D491FF-DED3-475A-963D-803C62FFC49B}" srcOrd="0" destOrd="0" parTransId="{402117F2-0E4D-4CA2-8F84-3213298711D6}" sibTransId="{8F54DE49-9989-4E26-B43C-1EBD4D04DDC2}"/>
    <dgm:cxn modelId="{6A470A5D-2484-4286-B4DA-82D4DF7B06E2}" srcId="{F3C96A57-439E-42FF-849D-D460F5FED3F6}" destId="{F3E23502-EE94-4280-913F-2EEC3D210578}" srcOrd="1" destOrd="0" parTransId="{C6EACB71-2F19-48CB-89D6-5B8644A452A7}" sibTransId="{9719C3C9-40FF-4199-A51D-655B1EFCC447}"/>
    <dgm:cxn modelId="{09001260-76F6-40CB-AF28-15F589D95A4C}" srcId="{54DFE156-8A28-4027-AA30-426CBA478FFC}" destId="{96C8F00B-D071-4CEA-B299-DC1DB121EF61}" srcOrd="0" destOrd="0" parTransId="{2B9E1365-B664-4770-98D2-6CDEA24E87F3}" sibTransId="{3AF9560A-B83B-4C79-891E-A920ADD6D1E0}"/>
    <dgm:cxn modelId="{789BD04A-3E26-4FF5-9E5C-7A09EC29C94D}" srcId="{F3C96A57-439E-42FF-849D-D460F5FED3F6}" destId="{803507A2-7F63-45CA-B2DE-F11735C5E095}" srcOrd="0" destOrd="0" parTransId="{97AA58B4-E563-4785-AE9E-C9B573FC10A1}" sibTransId="{274E4CF5-4633-4D62-A0D0-A7ED08DBE1CE}"/>
    <dgm:cxn modelId="{EA6C854C-25AB-432E-A638-B46B03A0F72B}" srcId="{F3C96A57-439E-42FF-849D-D460F5FED3F6}" destId="{54DFE156-8A28-4027-AA30-426CBA478FFC}" srcOrd="4" destOrd="0" parTransId="{3B70491C-14F6-459E-9975-1E0B08E8EB6C}" sibTransId="{33F5C521-F775-4858-962F-2019A9BCEF97}"/>
    <dgm:cxn modelId="{539FCE76-1DFC-4742-8259-AC711D97409E}" type="presOf" srcId="{796EAA50-9A83-4E12-B990-2616E7910BFA}" destId="{340639E2-43EB-4DA7-B688-F4BC5A963B99}" srcOrd="0" destOrd="0" presId="urn:microsoft.com/office/officeart/2005/8/layout/chevron2"/>
    <dgm:cxn modelId="{9BC71D85-95C7-4FBE-9E14-10D8F581187C}" type="presOf" srcId="{54DFE156-8A28-4027-AA30-426CBA478FFC}" destId="{5107BF09-1637-4070-9E1F-5E35FEB88596}" srcOrd="0" destOrd="0" presId="urn:microsoft.com/office/officeart/2005/8/layout/chevron2"/>
    <dgm:cxn modelId="{A360F687-A94A-4EA3-AB95-D7C11AF41D6C}" srcId="{C39DCA6B-C8F6-467B-8A2D-7E9BD21D12F3}" destId="{924A8292-FDB9-4F61-8B8B-C41035F1FE78}" srcOrd="0" destOrd="0" parTransId="{7E375AE6-5D69-4926-95C8-A3C932D3A424}" sibTransId="{0F04EEF3-D072-41FA-A583-FAF9720D6108}"/>
    <dgm:cxn modelId="{E2F11D8F-D978-4406-8DE0-4A675F4AC970}" srcId="{796EAA50-9A83-4E12-B990-2616E7910BFA}" destId="{3000E4EE-C746-49FD-AA92-FC7B52B36D23}" srcOrd="0" destOrd="0" parTransId="{6D0F6C72-D09B-4037-8789-BB735C0ED148}" sibTransId="{A2399D3B-4D56-4CA0-8F5E-61DEFD873116}"/>
    <dgm:cxn modelId="{FC6A22A5-CC88-49AC-BA73-DF38D01AE85B}" type="presOf" srcId="{F3E23502-EE94-4280-913F-2EEC3D210578}" destId="{DE7AEED2-8649-4B6E-941E-7FCAE86037E7}" srcOrd="0" destOrd="0" presId="urn:microsoft.com/office/officeart/2005/8/layout/chevron2"/>
    <dgm:cxn modelId="{4DA635AE-19C4-4422-BB0F-48B373D78AB4}" type="presOf" srcId="{3000E4EE-C746-49FD-AA92-FC7B52B36D23}" destId="{0132A3B6-00B2-4150-9D40-FA2A767AE34E}" srcOrd="0" destOrd="0" presId="urn:microsoft.com/office/officeart/2005/8/layout/chevron2"/>
    <dgm:cxn modelId="{5AC395D1-CE07-4469-9C49-B7EEF6631983}" type="presOf" srcId="{C39DCA6B-C8F6-467B-8A2D-7E9BD21D12F3}" destId="{00CA8EFF-EAC8-4B0B-9D37-0156A770596E}" srcOrd="0" destOrd="0" presId="urn:microsoft.com/office/officeart/2005/8/layout/chevron2"/>
    <dgm:cxn modelId="{9D43E4D7-B2E6-4C44-9390-19EE390974EE}" type="presOf" srcId="{924A8292-FDB9-4F61-8B8B-C41035F1FE78}" destId="{E82B7499-3708-4560-B4E9-C3A694F2CF04}" srcOrd="0" destOrd="0" presId="urn:microsoft.com/office/officeart/2005/8/layout/chevron2"/>
    <dgm:cxn modelId="{9B7AB1E4-F30F-40A3-B93F-467BF927E8DE}" srcId="{F3C96A57-439E-42FF-849D-D460F5FED3F6}" destId="{C39DCA6B-C8F6-467B-8A2D-7E9BD21D12F3}" srcOrd="2" destOrd="0" parTransId="{D94FB21F-03C4-40B0-8605-FB5C8B251B63}" sibTransId="{1568CD9B-C8EE-4806-A84A-233A26B8F265}"/>
    <dgm:cxn modelId="{A8FD30E6-29AA-413D-B79C-0C5047067374}" srcId="{F3E23502-EE94-4280-913F-2EEC3D210578}" destId="{DCA1D73E-DF4C-49A8-A068-AF2CFE575790}" srcOrd="0" destOrd="0" parTransId="{EF970066-6BDC-487A-AE83-7980B9B95A1F}" sibTransId="{0D2C42F5-8F62-4487-9AF4-8D230D3AD387}"/>
    <dgm:cxn modelId="{AE5AF9E9-3B46-4474-B3A6-5CAD40E121D7}" type="presOf" srcId="{803507A2-7F63-45CA-B2DE-F11735C5E095}" destId="{633E52D9-92D6-4B43-8ED2-CB57E89015D5}" srcOrd="0" destOrd="0" presId="urn:microsoft.com/office/officeart/2005/8/layout/chevron2"/>
    <dgm:cxn modelId="{6EC8F6EA-7628-489E-8ECE-7728ADDEF8C6}" type="presOf" srcId="{96C8F00B-D071-4CEA-B299-DC1DB121EF61}" destId="{ED98543C-C914-4352-8B5B-DE9A86F27850}" srcOrd="0" destOrd="0" presId="urn:microsoft.com/office/officeart/2005/8/layout/chevron2"/>
    <dgm:cxn modelId="{763E81F0-5E24-4BEF-A2D1-48BAC0E7595B}" type="presParOf" srcId="{F89FEAC9-3DAF-4B96-B7CD-590EB0D14D8B}" destId="{8D53A81C-2920-4967-BEF8-C0B562A78B83}" srcOrd="0" destOrd="0" presId="urn:microsoft.com/office/officeart/2005/8/layout/chevron2"/>
    <dgm:cxn modelId="{CF50A95B-544D-4240-8977-5AEA6BCDAB43}" type="presParOf" srcId="{8D53A81C-2920-4967-BEF8-C0B562A78B83}" destId="{633E52D9-92D6-4B43-8ED2-CB57E89015D5}" srcOrd="0" destOrd="0" presId="urn:microsoft.com/office/officeart/2005/8/layout/chevron2"/>
    <dgm:cxn modelId="{FBF9CE43-C387-4468-A8A7-FACD7B3E8B2F}" type="presParOf" srcId="{8D53A81C-2920-4967-BEF8-C0B562A78B83}" destId="{82080C40-2EAF-4EFC-988A-6FBCFA9BFCDA}" srcOrd="1" destOrd="0" presId="urn:microsoft.com/office/officeart/2005/8/layout/chevron2"/>
    <dgm:cxn modelId="{0319A357-9E02-4392-9F19-52865E673FA6}" type="presParOf" srcId="{F89FEAC9-3DAF-4B96-B7CD-590EB0D14D8B}" destId="{CBFAB26E-A02F-436C-AD07-D146CA74718C}" srcOrd="1" destOrd="0" presId="urn:microsoft.com/office/officeart/2005/8/layout/chevron2"/>
    <dgm:cxn modelId="{648DFCC1-7EF8-4E83-9D13-CF2CF4DFA8B0}" type="presParOf" srcId="{F89FEAC9-3DAF-4B96-B7CD-590EB0D14D8B}" destId="{5FB64DE8-82F7-4EA2-BE1D-743DC48218CE}" srcOrd="2" destOrd="0" presId="urn:microsoft.com/office/officeart/2005/8/layout/chevron2"/>
    <dgm:cxn modelId="{0C9BCE63-6FA4-45D5-B6DD-D5EE92D99FEB}" type="presParOf" srcId="{5FB64DE8-82F7-4EA2-BE1D-743DC48218CE}" destId="{DE7AEED2-8649-4B6E-941E-7FCAE86037E7}" srcOrd="0" destOrd="0" presId="urn:microsoft.com/office/officeart/2005/8/layout/chevron2"/>
    <dgm:cxn modelId="{8B8347A5-DB09-4F8F-886F-19FB5ACAFB79}" type="presParOf" srcId="{5FB64DE8-82F7-4EA2-BE1D-743DC48218CE}" destId="{2AACCC0C-4D8D-439D-8BF5-0D37C4F9BF9F}" srcOrd="1" destOrd="0" presId="urn:microsoft.com/office/officeart/2005/8/layout/chevron2"/>
    <dgm:cxn modelId="{04C33FD2-E63D-44A7-9623-ADCD9CAAE0C6}" type="presParOf" srcId="{F89FEAC9-3DAF-4B96-B7CD-590EB0D14D8B}" destId="{A98184BA-5580-4C3D-9357-36783AD553FD}" srcOrd="3" destOrd="0" presId="urn:microsoft.com/office/officeart/2005/8/layout/chevron2"/>
    <dgm:cxn modelId="{C78063FD-3C9A-4DB6-8D82-95D52BFD590D}" type="presParOf" srcId="{F89FEAC9-3DAF-4B96-B7CD-590EB0D14D8B}" destId="{AEA16DA6-61CE-402A-9EF4-54B986DDD28B}" srcOrd="4" destOrd="0" presId="urn:microsoft.com/office/officeart/2005/8/layout/chevron2"/>
    <dgm:cxn modelId="{82BFA1DB-40AE-4C57-9B4B-8B831358E2ED}" type="presParOf" srcId="{AEA16DA6-61CE-402A-9EF4-54B986DDD28B}" destId="{00CA8EFF-EAC8-4B0B-9D37-0156A770596E}" srcOrd="0" destOrd="0" presId="urn:microsoft.com/office/officeart/2005/8/layout/chevron2"/>
    <dgm:cxn modelId="{DA6ABC31-68BE-4DE3-ADCD-A7A6D792A3F2}" type="presParOf" srcId="{AEA16DA6-61CE-402A-9EF4-54B986DDD28B}" destId="{E82B7499-3708-4560-B4E9-C3A694F2CF04}" srcOrd="1" destOrd="0" presId="urn:microsoft.com/office/officeart/2005/8/layout/chevron2"/>
    <dgm:cxn modelId="{ED30AE3F-E7FB-4CE3-A27D-14CAFCA8C644}" type="presParOf" srcId="{F89FEAC9-3DAF-4B96-B7CD-590EB0D14D8B}" destId="{B3B5BD2F-0AC0-4779-8D20-0975886C5E20}" srcOrd="5" destOrd="0" presId="urn:microsoft.com/office/officeart/2005/8/layout/chevron2"/>
    <dgm:cxn modelId="{D58D0AE3-EE88-4056-BFC3-0F06075124C3}" type="presParOf" srcId="{F89FEAC9-3DAF-4B96-B7CD-590EB0D14D8B}" destId="{8026A801-2B56-4255-BBC6-D9FD8BD2F924}" srcOrd="6" destOrd="0" presId="urn:microsoft.com/office/officeart/2005/8/layout/chevron2"/>
    <dgm:cxn modelId="{02174BBD-30F0-4ADD-A654-4713FDDB9B94}" type="presParOf" srcId="{8026A801-2B56-4255-BBC6-D9FD8BD2F924}" destId="{340639E2-43EB-4DA7-B688-F4BC5A963B99}" srcOrd="0" destOrd="0" presId="urn:microsoft.com/office/officeart/2005/8/layout/chevron2"/>
    <dgm:cxn modelId="{B91EC4D3-8372-48DA-9531-AA86867BF76B}" type="presParOf" srcId="{8026A801-2B56-4255-BBC6-D9FD8BD2F924}" destId="{0132A3B6-00B2-4150-9D40-FA2A767AE34E}" srcOrd="1" destOrd="0" presId="urn:microsoft.com/office/officeart/2005/8/layout/chevron2"/>
    <dgm:cxn modelId="{6A4FCB9E-819B-41B8-8D09-1B8B3B5E1322}" type="presParOf" srcId="{F89FEAC9-3DAF-4B96-B7CD-590EB0D14D8B}" destId="{19AC66BE-BD29-4E67-B83E-247ADBCF192E}" srcOrd="7" destOrd="0" presId="urn:microsoft.com/office/officeart/2005/8/layout/chevron2"/>
    <dgm:cxn modelId="{D72D1AD1-B352-49EC-BEF8-57ECA4EAF7D2}" type="presParOf" srcId="{F89FEAC9-3DAF-4B96-B7CD-590EB0D14D8B}" destId="{4943C5FA-0A20-45C1-88BC-36AA9A78B064}" srcOrd="8" destOrd="0" presId="urn:microsoft.com/office/officeart/2005/8/layout/chevron2"/>
    <dgm:cxn modelId="{711B9FF2-B1B9-48BB-8603-38C2A2D42579}" type="presParOf" srcId="{4943C5FA-0A20-45C1-88BC-36AA9A78B064}" destId="{5107BF09-1637-4070-9E1F-5E35FEB88596}" srcOrd="0" destOrd="0" presId="urn:microsoft.com/office/officeart/2005/8/layout/chevron2"/>
    <dgm:cxn modelId="{C47B7374-41B9-4835-B8F8-6EC9122882C6}" type="presParOf" srcId="{4943C5FA-0A20-45C1-88BC-36AA9A78B064}" destId="{ED98543C-C914-4352-8B5B-DE9A86F2785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89D2DB-96C4-4D36-9E30-9DD789C36906}" type="doc">
      <dgm:prSet loTypeId="urn:microsoft.com/office/officeart/2005/8/layout/vList3#1" loCatId="list" qsTypeId="urn:microsoft.com/office/officeart/2005/8/quickstyle/3d1" qsCatId="3D" csTypeId="urn:microsoft.com/office/officeart/2005/8/colors/accent3_2" csCatId="accent3" phldr="1"/>
      <dgm:spPr/>
    </dgm:pt>
    <dgm:pt modelId="{7333071F-BCCA-42E8-90F8-C20BCD7BD933}">
      <dgm:prSet phldrT="[Текст]"/>
      <dgm:spPr/>
      <dgm:t>
        <a:bodyPr/>
        <a:lstStyle/>
        <a:p>
          <a:r>
            <a:rPr lang="kk-KZ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Шығармашылық жұмыстар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90A10D-540F-4C76-B65F-7A44C99518FC}" type="parTrans" cxnId="{743DEC71-7E6E-4339-8AC2-2D9A84C2941E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DF11B8-8F59-457E-97E1-E213E003C90D}" type="sibTrans" cxnId="{743DEC71-7E6E-4339-8AC2-2D9A84C2941E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BCD3BB-1015-48CC-A6DC-F61576053D8D}">
      <dgm:prSet phldrT="[Текст]"/>
      <dgm:spPr/>
      <dgm:t>
        <a:bodyPr/>
        <a:lstStyle/>
        <a:p>
          <a:r>
            <a:rPr lang="kk-KZ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Бейнероликтер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381D0E-2FC1-41C2-A5BB-FE8EF85DE80F}" type="parTrans" cxnId="{B4FCE4EA-5344-42AA-99D9-D7D1D57C020D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C5AAA7-5277-4100-BFBA-C7ECFC798DD9}" type="sibTrans" cxnId="{B4FCE4EA-5344-42AA-99D9-D7D1D57C020D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4A108D-7457-40A6-8FB2-518EB3392E72}">
      <dgm:prSet phldrT="[Текст]"/>
      <dgm:spPr/>
      <dgm:t>
        <a:bodyPr/>
        <a:lstStyle/>
        <a:p>
          <a:r>
            <a:rPr lang="kk-KZ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Сурет байқаулары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91669E9-D8A8-4A3C-AB92-727A13E79146}" type="parTrans" cxnId="{C099ED93-0227-4180-9D4C-CF5A700AE857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3CB96C-E713-4ABA-BB71-62A1C94A992C}" type="sibTrans" cxnId="{C099ED93-0227-4180-9D4C-CF5A700AE857}">
      <dgm:prSet/>
      <dgm:spPr/>
      <dgm:t>
        <a:bodyPr/>
        <a:lstStyle/>
        <a:p>
          <a:endParaRPr lang="ru-RU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404BE9-E580-41A7-9749-63248C90EDD9}" type="pres">
      <dgm:prSet presAssocID="{4D89D2DB-96C4-4D36-9E30-9DD789C36906}" presName="linearFlow" presStyleCnt="0">
        <dgm:presLayoutVars>
          <dgm:dir/>
          <dgm:resizeHandles val="exact"/>
        </dgm:presLayoutVars>
      </dgm:prSet>
      <dgm:spPr/>
    </dgm:pt>
    <dgm:pt modelId="{5D05A888-EAE8-45F4-B0CA-9CEBB4274763}" type="pres">
      <dgm:prSet presAssocID="{7333071F-BCCA-42E8-90F8-C20BCD7BD933}" presName="composite" presStyleCnt="0"/>
      <dgm:spPr/>
    </dgm:pt>
    <dgm:pt modelId="{872D1911-9296-4E52-A02B-7A5059810A70}" type="pres">
      <dgm:prSet presAssocID="{7333071F-BCCA-42E8-90F8-C20BCD7BD933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30EC618-D909-4796-9516-0473EDBD6E1F}" type="pres">
      <dgm:prSet presAssocID="{7333071F-BCCA-42E8-90F8-C20BCD7BD933}" presName="txShp" presStyleLbl="node1" presStyleIdx="0" presStyleCnt="3">
        <dgm:presLayoutVars>
          <dgm:bulletEnabled val="1"/>
        </dgm:presLayoutVars>
      </dgm:prSet>
      <dgm:spPr/>
    </dgm:pt>
    <dgm:pt modelId="{A43963C9-06CE-459A-96CD-85AD99A32281}" type="pres">
      <dgm:prSet presAssocID="{46DF11B8-8F59-457E-97E1-E213E003C90D}" presName="spacing" presStyleCnt="0"/>
      <dgm:spPr/>
    </dgm:pt>
    <dgm:pt modelId="{4E24A3B5-EC01-4A54-8521-D09678D687C6}" type="pres">
      <dgm:prSet presAssocID="{E0BCD3BB-1015-48CC-A6DC-F61576053D8D}" presName="composite" presStyleCnt="0"/>
      <dgm:spPr/>
    </dgm:pt>
    <dgm:pt modelId="{44AF0947-FBDF-4F76-A181-DD392C72FE00}" type="pres">
      <dgm:prSet presAssocID="{E0BCD3BB-1015-48CC-A6DC-F61576053D8D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D7E9A82-9E96-4FAF-8F11-1ED3FA97F8B9}" type="pres">
      <dgm:prSet presAssocID="{E0BCD3BB-1015-48CC-A6DC-F61576053D8D}" presName="txShp" presStyleLbl="node1" presStyleIdx="1" presStyleCnt="3">
        <dgm:presLayoutVars>
          <dgm:bulletEnabled val="1"/>
        </dgm:presLayoutVars>
      </dgm:prSet>
      <dgm:spPr/>
    </dgm:pt>
    <dgm:pt modelId="{5CA79A58-AFB2-4582-B961-D8A3157A55AB}" type="pres">
      <dgm:prSet presAssocID="{3EC5AAA7-5277-4100-BFBA-C7ECFC798DD9}" presName="spacing" presStyleCnt="0"/>
      <dgm:spPr/>
    </dgm:pt>
    <dgm:pt modelId="{BA1A15BA-A6E5-46B7-B570-2FF7A3296B95}" type="pres">
      <dgm:prSet presAssocID="{1A4A108D-7457-40A6-8FB2-518EB3392E72}" presName="composite" presStyleCnt="0"/>
      <dgm:spPr/>
    </dgm:pt>
    <dgm:pt modelId="{FBF0E1C3-48BD-4E2E-80FF-161C5DD84736}" type="pres">
      <dgm:prSet presAssocID="{1A4A108D-7457-40A6-8FB2-518EB3392E72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A2F9957-20A6-42B4-AD34-62D5A4A48FED}" type="pres">
      <dgm:prSet presAssocID="{1A4A108D-7457-40A6-8FB2-518EB3392E72}" presName="txShp" presStyleLbl="node1" presStyleIdx="2" presStyleCnt="3">
        <dgm:presLayoutVars>
          <dgm:bulletEnabled val="1"/>
        </dgm:presLayoutVars>
      </dgm:prSet>
      <dgm:spPr/>
    </dgm:pt>
  </dgm:ptLst>
  <dgm:cxnLst>
    <dgm:cxn modelId="{A25D3706-FBB7-44A1-988A-F23C41C373AC}" type="presOf" srcId="{7333071F-BCCA-42E8-90F8-C20BCD7BD933}" destId="{730EC618-D909-4796-9516-0473EDBD6E1F}" srcOrd="0" destOrd="0" presId="urn:microsoft.com/office/officeart/2005/8/layout/vList3#1"/>
    <dgm:cxn modelId="{4AB5163A-FB89-438B-85BC-D260D4DCE66C}" type="presOf" srcId="{1A4A108D-7457-40A6-8FB2-518EB3392E72}" destId="{FA2F9957-20A6-42B4-AD34-62D5A4A48FED}" srcOrd="0" destOrd="0" presId="urn:microsoft.com/office/officeart/2005/8/layout/vList3#1"/>
    <dgm:cxn modelId="{743DEC71-7E6E-4339-8AC2-2D9A84C2941E}" srcId="{4D89D2DB-96C4-4D36-9E30-9DD789C36906}" destId="{7333071F-BCCA-42E8-90F8-C20BCD7BD933}" srcOrd="0" destOrd="0" parTransId="{1A90A10D-540F-4C76-B65F-7A44C99518FC}" sibTransId="{46DF11B8-8F59-457E-97E1-E213E003C90D}"/>
    <dgm:cxn modelId="{C099ED93-0227-4180-9D4C-CF5A700AE857}" srcId="{4D89D2DB-96C4-4D36-9E30-9DD789C36906}" destId="{1A4A108D-7457-40A6-8FB2-518EB3392E72}" srcOrd="2" destOrd="0" parTransId="{A91669E9-D8A8-4A3C-AB92-727A13E79146}" sibTransId="{953CB96C-E713-4ABA-BB71-62A1C94A992C}"/>
    <dgm:cxn modelId="{3FFC1FAE-362E-436F-8D1C-6E6683E4EE01}" type="presOf" srcId="{4D89D2DB-96C4-4D36-9E30-9DD789C36906}" destId="{2E404BE9-E580-41A7-9749-63248C90EDD9}" srcOrd="0" destOrd="0" presId="urn:microsoft.com/office/officeart/2005/8/layout/vList3#1"/>
    <dgm:cxn modelId="{B4FCE4EA-5344-42AA-99D9-D7D1D57C020D}" srcId="{4D89D2DB-96C4-4D36-9E30-9DD789C36906}" destId="{E0BCD3BB-1015-48CC-A6DC-F61576053D8D}" srcOrd="1" destOrd="0" parTransId="{F9381D0E-2FC1-41C2-A5BB-FE8EF85DE80F}" sibTransId="{3EC5AAA7-5277-4100-BFBA-C7ECFC798DD9}"/>
    <dgm:cxn modelId="{1EF226EC-26F3-472A-BF91-59A648C761CC}" type="presOf" srcId="{E0BCD3BB-1015-48CC-A6DC-F61576053D8D}" destId="{ED7E9A82-9E96-4FAF-8F11-1ED3FA97F8B9}" srcOrd="0" destOrd="0" presId="urn:microsoft.com/office/officeart/2005/8/layout/vList3#1"/>
    <dgm:cxn modelId="{53B63A58-CBD0-48EB-80D2-51E560788059}" type="presParOf" srcId="{2E404BE9-E580-41A7-9749-63248C90EDD9}" destId="{5D05A888-EAE8-45F4-B0CA-9CEBB4274763}" srcOrd="0" destOrd="0" presId="urn:microsoft.com/office/officeart/2005/8/layout/vList3#1"/>
    <dgm:cxn modelId="{237F0B34-5F42-4EA7-BE47-607C4A7C459D}" type="presParOf" srcId="{5D05A888-EAE8-45F4-B0CA-9CEBB4274763}" destId="{872D1911-9296-4E52-A02B-7A5059810A70}" srcOrd="0" destOrd="0" presId="urn:microsoft.com/office/officeart/2005/8/layout/vList3#1"/>
    <dgm:cxn modelId="{9C5C3BF2-2BAA-48C1-AF7E-8F4A8EE71A5A}" type="presParOf" srcId="{5D05A888-EAE8-45F4-B0CA-9CEBB4274763}" destId="{730EC618-D909-4796-9516-0473EDBD6E1F}" srcOrd="1" destOrd="0" presId="urn:microsoft.com/office/officeart/2005/8/layout/vList3#1"/>
    <dgm:cxn modelId="{4DB7DE66-2093-4030-9486-977B8E52C09B}" type="presParOf" srcId="{2E404BE9-E580-41A7-9749-63248C90EDD9}" destId="{A43963C9-06CE-459A-96CD-85AD99A32281}" srcOrd="1" destOrd="0" presId="urn:microsoft.com/office/officeart/2005/8/layout/vList3#1"/>
    <dgm:cxn modelId="{C54B426B-AB03-47F9-9818-09249E2CEAED}" type="presParOf" srcId="{2E404BE9-E580-41A7-9749-63248C90EDD9}" destId="{4E24A3B5-EC01-4A54-8521-D09678D687C6}" srcOrd="2" destOrd="0" presId="urn:microsoft.com/office/officeart/2005/8/layout/vList3#1"/>
    <dgm:cxn modelId="{F6149407-942D-43DB-8113-270A77B97A3A}" type="presParOf" srcId="{4E24A3B5-EC01-4A54-8521-D09678D687C6}" destId="{44AF0947-FBDF-4F76-A181-DD392C72FE00}" srcOrd="0" destOrd="0" presId="urn:microsoft.com/office/officeart/2005/8/layout/vList3#1"/>
    <dgm:cxn modelId="{FF9216DC-0816-4A5F-8FFC-50BAA3FAA682}" type="presParOf" srcId="{4E24A3B5-EC01-4A54-8521-D09678D687C6}" destId="{ED7E9A82-9E96-4FAF-8F11-1ED3FA97F8B9}" srcOrd="1" destOrd="0" presId="urn:microsoft.com/office/officeart/2005/8/layout/vList3#1"/>
    <dgm:cxn modelId="{698B34FF-588D-4AA1-B9D9-DB3C4B28A040}" type="presParOf" srcId="{2E404BE9-E580-41A7-9749-63248C90EDD9}" destId="{5CA79A58-AFB2-4582-B961-D8A3157A55AB}" srcOrd="3" destOrd="0" presId="urn:microsoft.com/office/officeart/2005/8/layout/vList3#1"/>
    <dgm:cxn modelId="{6D734AA7-5E8D-4B99-9C6B-9BE60FC6E500}" type="presParOf" srcId="{2E404BE9-E580-41A7-9749-63248C90EDD9}" destId="{BA1A15BA-A6E5-46B7-B570-2FF7A3296B95}" srcOrd="4" destOrd="0" presId="urn:microsoft.com/office/officeart/2005/8/layout/vList3#1"/>
    <dgm:cxn modelId="{D13BC1F8-F809-4BD9-8C7D-9A06A3E4965A}" type="presParOf" srcId="{BA1A15BA-A6E5-46B7-B570-2FF7A3296B95}" destId="{FBF0E1C3-48BD-4E2E-80FF-161C5DD84736}" srcOrd="0" destOrd="0" presId="urn:microsoft.com/office/officeart/2005/8/layout/vList3#1"/>
    <dgm:cxn modelId="{190AE6EE-6884-4D0F-94C7-7A1A70EA64E5}" type="presParOf" srcId="{BA1A15BA-A6E5-46B7-B570-2FF7A3296B95}" destId="{FA2F9957-20A6-42B4-AD34-62D5A4A48FE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45EA8D-CEC7-463D-AF27-2884C5467FA0}" type="doc">
      <dgm:prSet loTypeId="urn:microsoft.com/office/officeart/2005/8/layout/hList7#1" loCatId="list" qsTypeId="urn:microsoft.com/office/officeart/2005/8/quickstyle/3d1" qsCatId="3D" csTypeId="urn:microsoft.com/office/officeart/2005/8/colors/accent3_2" csCatId="accent3" phldr="1"/>
      <dgm:spPr/>
    </dgm:pt>
    <dgm:pt modelId="{726D3C56-39CB-44A0-978E-1C335F417606}">
      <dgm:prSet phldrT="[Текст]"/>
      <dgm:spPr/>
      <dgm:t>
        <a:bodyPr/>
        <a:lstStyle/>
        <a:p>
          <a:endParaRPr lang="kk-KZ" b="1" dirty="0">
            <a:solidFill>
              <a:schemeClr val="tx1"/>
            </a:solidFill>
          </a:endParaRPr>
        </a:p>
        <a:p>
          <a:endParaRPr lang="kk-KZ" b="1" dirty="0">
            <a:solidFill>
              <a:schemeClr val="tx1"/>
            </a:solidFill>
          </a:endParaRPr>
        </a:p>
        <a:p>
          <a:endParaRPr lang="kk-KZ" b="1" dirty="0">
            <a:solidFill>
              <a:schemeClr val="tx1"/>
            </a:solidFill>
          </a:endParaRPr>
        </a:p>
        <a:p>
          <a:endParaRPr lang="kk-KZ" b="1" dirty="0">
            <a:solidFill>
              <a:schemeClr val="tx1"/>
            </a:solidFill>
          </a:endParaRPr>
        </a:p>
        <a:p>
          <a:r>
            <a:rPr lang="kk-KZ" b="1" dirty="0">
              <a:solidFill>
                <a:schemeClr val="tx1"/>
              </a:solidFill>
            </a:rPr>
            <a:t>Флешмобтар дайындау</a:t>
          </a:r>
          <a:endParaRPr lang="ru-RU" b="1" dirty="0">
            <a:solidFill>
              <a:schemeClr val="tx1"/>
            </a:solidFill>
          </a:endParaRPr>
        </a:p>
      </dgm:t>
    </dgm:pt>
    <dgm:pt modelId="{72B43E4C-8588-40F7-8868-07999616F612}" type="parTrans" cxnId="{1057A97D-6E2E-4BD9-8AA4-848C1FA358E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B6B86F5-A97F-455D-841C-60AC3B8A7D47}" type="sibTrans" cxnId="{1057A97D-6E2E-4BD9-8AA4-848C1FA358E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09D9074-E075-4D3C-BC1B-A59A6121FA3D}">
      <dgm:prSet phldrT="[Текст]"/>
      <dgm:spPr/>
      <dgm:t>
        <a:bodyPr/>
        <a:lstStyle/>
        <a:p>
          <a:endParaRPr lang="kk-KZ" b="1" dirty="0">
            <a:solidFill>
              <a:schemeClr val="tx1"/>
            </a:solidFill>
          </a:endParaRPr>
        </a:p>
        <a:p>
          <a:endParaRPr lang="kk-KZ" b="1" dirty="0">
            <a:solidFill>
              <a:schemeClr val="tx1"/>
            </a:solidFill>
          </a:endParaRPr>
        </a:p>
        <a:p>
          <a:endParaRPr lang="kk-KZ" b="1" dirty="0">
            <a:solidFill>
              <a:schemeClr val="tx1"/>
            </a:solidFill>
          </a:endParaRPr>
        </a:p>
        <a:p>
          <a:endParaRPr lang="kk-KZ" b="1" dirty="0">
            <a:solidFill>
              <a:schemeClr val="tx1"/>
            </a:solidFill>
          </a:endParaRPr>
        </a:p>
        <a:p>
          <a:r>
            <a:rPr lang="kk-KZ" b="1" dirty="0">
              <a:solidFill>
                <a:schemeClr val="tx1"/>
              </a:solidFill>
            </a:rPr>
            <a:t>Әртүрлі бағыттағы кездесулер</a:t>
          </a:r>
        </a:p>
        <a:p>
          <a:r>
            <a:rPr lang="kk-KZ" b="1" dirty="0">
              <a:solidFill>
                <a:schemeClr val="tx1"/>
              </a:solidFill>
            </a:rPr>
            <a:t>ұйымдастыру</a:t>
          </a:r>
          <a:endParaRPr lang="ru-RU" b="1" dirty="0">
            <a:solidFill>
              <a:schemeClr val="tx1"/>
            </a:solidFill>
          </a:endParaRPr>
        </a:p>
      </dgm:t>
    </dgm:pt>
    <dgm:pt modelId="{B57E95FF-5B4D-460B-AA0C-3DA1D77D44AE}" type="parTrans" cxnId="{13144CA7-CFC4-4250-B083-BC86CBDB94B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7AD095C-22F8-4EF3-A6F6-8CED57D04700}" type="sibTrans" cxnId="{13144CA7-CFC4-4250-B083-BC86CBDB94B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5EACCE9-A9AE-49DB-900C-83469420AB70}" type="pres">
      <dgm:prSet presAssocID="{0D45EA8D-CEC7-463D-AF27-2884C5467FA0}" presName="Name0" presStyleCnt="0">
        <dgm:presLayoutVars>
          <dgm:dir/>
          <dgm:resizeHandles val="exact"/>
        </dgm:presLayoutVars>
      </dgm:prSet>
      <dgm:spPr/>
    </dgm:pt>
    <dgm:pt modelId="{F7DAC970-020C-47CB-AB6C-3A9807B2CDC3}" type="pres">
      <dgm:prSet presAssocID="{0D45EA8D-CEC7-463D-AF27-2884C5467FA0}" presName="fgShape" presStyleLbl="fgShp" presStyleIdx="0" presStyleCnt="1" custScaleY="31247"/>
      <dgm:spPr/>
    </dgm:pt>
    <dgm:pt modelId="{AC669359-C35B-48F1-BABB-FD6C1B7E9763}" type="pres">
      <dgm:prSet presAssocID="{0D45EA8D-CEC7-463D-AF27-2884C5467FA0}" presName="linComp" presStyleCnt="0"/>
      <dgm:spPr/>
    </dgm:pt>
    <dgm:pt modelId="{FFB556A2-815A-4FA0-BB0D-7F654F02B183}" type="pres">
      <dgm:prSet presAssocID="{726D3C56-39CB-44A0-978E-1C335F417606}" presName="compNode" presStyleCnt="0"/>
      <dgm:spPr/>
    </dgm:pt>
    <dgm:pt modelId="{549AC625-5B09-4158-85B7-32E425D005D1}" type="pres">
      <dgm:prSet presAssocID="{726D3C56-39CB-44A0-978E-1C335F417606}" presName="bkgdShape" presStyleLbl="node1" presStyleIdx="0" presStyleCnt="2" custScaleY="100000" custLinFactNeighborX="-43" custLinFactNeighborY="-16889"/>
      <dgm:spPr/>
    </dgm:pt>
    <dgm:pt modelId="{B9F1B8B4-33C1-43ED-B7A2-5A4F50FB924D}" type="pres">
      <dgm:prSet presAssocID="{726D3C56-39CB-44A0-978E-1C335F417606}" presName="nodeTx" presStyleLbl="node1" presStyleIdx="0" presStyleCnt="2">
        <dgm:presLayoutVars>
          <dgm:bulletEnabled val="1"/>
        </dgm:presLayoutVars>
      </dgm:prSet>
      <dgm:spPr/>
    </dgm:pt>
    <dgm:pt modelId="{70B4208B-91E4-4B4A-9F32-898C8048DEF6}" type="pres">
      <dgm:prSet presAssocID="{726D3C56-39CB-44A0-978E-1C335F417606}" presName="invisiNode" presStyleLbl="node1" presStyleIdx="0" presStyleCnt="2"/>
      <dgm:spPr/>
    </dgm:pt>
    <dgm:pt modelId="{208545D8-AE49-4216-94F5-C932A9936AE4}" type="pres">
      <dgm:prSet presAssocID="{726D3C56-39CB-44A0-978E-1C335F417606}" presName="imagNode" presStyleLbl="fgImgPlace1" presStyleIdx="0" presStyleCnt="2" custScaleX="159438" custScaleY="168446" custLinFactNeighborX="1253" custLinFactNeighborY="124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0404045-1CAC-4AAE-915F-890F56769799}" type="pres">
      <dgm:prSet presAssocID="{0B6B86F5-A97F-455D-841C-60AC3B8A7D47}" presName="sibTrans" presStyleLbl="sibTrans2D1" presStyleIdx="0" presStyleCnt="0"/>
      <dgm:spPr/>
    </dgm:pt>
    <dgm:pt modelId="{31B74A72-7D3E-45F2-8E07-CE303CBE9EA9}" type="pres">
      <dgm:prSet presAssocID="{C09D9074-E075-4D3C-BC1B-A59A6121FA3D}" presName="compNode" presStyleCnt="0"/>
      <dgm:spPr/>
    </dgm:pt>
    <dgm:pt modelId="{6CD72F31-C9C8-4896-8FC4-75C0CF852A65}" type="pres">
      <dgm:prSet presAssocID="{C09D9074-E075-4D3C-BC1B-A59A6121FA3D}" presName="bkgdShape" presStyleLbl="node1" presStyleIdx="1" presStyleCnt="2" custScaleY="100000" custLinFactNeighborY="-3276"/>
      <dgm:spPr/>
    </dgm:pt>
    <dgm:pt modelId="{E383A744-A55A-4C7A-8C84-B277F9745878}" type="pres">
      <dgm:prSet presAssocID="{C09D9074-E075-4D3C-BC1B-A59A6121FA3D}" presName="nodeTx" presStyleLbl="node1" presStyleIdx="1" presStyleCnt="2">
        <dgm:presLayoutVars>
          <dgm:bulletEnabled val="1"/>
        </dgm:presLayoutVars>
      </dgm:prSet>
      <dgm:spPr/>
    </dgm:pt>
    <dgm:pt modelId="{5673AACB-AD4E-482E-A01B-C98BDAFA4832}" type="pres">
      <dgm:prSet presAssocID="{C09D9074-E075-4D3C-BC1B-A59A6121FA3D}" presName="invisiNode" presStyleLbl="node1" presStyleIdx="1" presStyleCnt="2"/>
      <dgm:spPr/>
    </dgm:pt>
    <dgm:pt modelId="{43377972-A182-4C35-B2E2-3D1DB715E0B2}" type="pres">
      <dgm:prSet presAssocID="{C09D9074-E075-4D3C-BC1B-A59A6121FA3D}" presName="imagNode" presStyleLbl="fgImgPlace1" presStyleIdx="1" presStyleCnt="2" custScaleX="184603" custScaleY="168118" custLinFactNeighborX="-2939" custLinFactNeighborY="1725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CBCD6606-A495-4583-9013-F5BD6D15CD40}" type="presOf" srcId="{726D3C56-39CB-44A0-978E-1C335F417606}" destId="{549AC625-5B09-4158-85B7-32E425D005D1}" srcOrd="0" destOrd="0" presId="urn:microsoft.com/office/officeart/2005/8/layout/hList7#1"/>
    <dgm:cxn modelId="{4C857116-1491-4B96-AE44-7C96FFE156D7}" type="presOf" srcId="{726D3C56-39CB-44A0-978E-1C335F417606}" destId="{B9F1B8B4-33C1-43ED-B7A2-5A4F50FB924D}" srcOrd="1" destOrd="0" presId="urn:microsoft.com/office/officeart/2005/8/layout/hList7#1"/>
    <dgm:cxn modelId="{60FA1927-2F65-42AF-9F03-3DCF89740C46}" type="presOf" srcId="{0D45EA8D-CEC7-463D-AF27-2884C5467FA0}" destId="{F5EACCE9-A9AE-49DB-900C-83469420AB70}" srcOrd="0" destOrd="0" presId="urn:microsoft.com/office/officeart/2005/8/layout/hList7#1"/>
    <dgm:cxn modelId="{AA0E3A5E-0BFC-4CDC-AC21-B2917933737E}" type="presOf" srcId="{C09D9074-E075-4D3C-BC1B-A59A6121FA3D}" destId="{6CD72F31-C9C8-4896-8FC4-75C0CF852A65}" srcOrd="0" destOrd="0" presId="urn:microsoft.com/office/officeart/2005/8/layout/hList7#1"/>
    <dgm:cxn modelId="{1057A97D-6E2E-4BD9-8AA4-848C1FA358E8}" srcId="{0D45EA8D-CEC7-463D-AF27-2884C5467FA0}" destId="{726D3C56-39CB-44A0-978E-1C335F417606}" srcOrd="0" destOrd="0" parTransId="{72B43E4C-8588-40F7-8868-07999616F612}" sibTransId="{0B6B86F5-A97F-455D-841C-60AC3B8A7D47}"/>
    <dgm:cxn modelId="{E689FC83-4733-4C59-AD72-C9095FF88856}" type="presOf" srcId="{C09D9074-E075-4D3C-BC1B-A59A6121FA3D}" destId="{E383A744-A55A-4C7A-8C84-B277F9745878}" srcOrd="1" destOrd="0" presId="urn:microsoft.com/office/officeart/2005/8/layout/hList7#1"/>
    <dgm:cxn modelId="{13144CA7-CFC4-4250-B083-BC86CBDB94B0}" srcId="{0D45EA8D-CEC7-463D-AF27-2884C5467FA0}" destId="{C09D9074-E075-4D3C-BC1B-A59A6121FA3D}" srcOrd="1" destOrd="0" parTransId="{B57E95FF-5B4D-460B-AA0C-3DA1D77D44AE}" sibTransId="{47AD095C-22F8-4EF3-A6F6-8CED57D04700}"/>
    <dgm:cxn modelId="{76F894AB-6B65-4F93-A5B8-5EB63E39B600}" type="presOf" srcId="{0B6B86F5-A97F-455D-841C-60AC3B8A7D47}" destId="{10404045-1CAC-4AAE-915F-890F56769799}" srcOrd="0" destOrd="0" presId="urn:microsoft.com/office/officeart/2005/8/layout/hList7#1"/>
    <dgm:cxn modelId="{31704CC9-B420-4CF6-A921-BE673403676A}" type="presParOf" srcId="{F5EACCE9-A9AE-49DB-900C-83469420AB70}" destId="{F7DAC970-020C-47CB-AB6C-3A9807B2CDC3}" srcOrd="0" destOrd="0" presId="urn:microsoft.com/office/officeart/2005/8/layout/hList7#1"/>
    <dgm:cxn modelId="{EAC6F91F-DC53-4A55-B474-DADAC15F94AB}" type="presParOf" srcId="{F5EACCE9-A9AE-49DB-900C-83469420AB70}" destId="{AC669359-C35B-48F1-BABB-FD6C1B7E9763}" srcOrd="1" destOrd="0" presId="urn:microsoft.com/office/officeart/2005/8/layout/hList7#1"/>
    <dgm:cxn modelId="{F0A4366F-6297-4E76-93E9-8D4FFC17254D}" type="presParOf" srcId="{AC669359-C35B-48F1-BABB-FD6C1B7E9763}" destId="{FFB556A2-815A-4FA0-BB0D-7F654F02B183}" srcOrd="0" destOrd="0" presId="urn:microsoft.com/office/officeart/2005/8/layout/hList7#1"/>
    <dgm:cxn modelId="{154C1DF1-5D91-449E-A975-B101DFFDDDE9}" type="presParOf" srcId="{FFB556A2-815A-4FA0-BB0D-7F654F02B183}" destId="{549AC625-5B09-4158-85B7-32E425D005D1}" srcOrd="0" destOrd="0" presId="urn:microsoft.com/office/officeart/2005/8/layout/hList7#1"/>
    <dgm:cxn modelId="{5C8157D1-F25B-49AB-87CD-6DD88C84FA81}" type="presParOf" srcId="{FFB556A2-815A-4FA0-BB0D-7F654F02B183}" destId="{B9F1B8B4-33C1-43ED-B7A2-5A4F50FB924D}" srcOrd="1" destOrd="0" presId="urn:microsoft.com/office/officeart/2005/8/layout/hList7#1"/>
    <dgm:cxn modelId="{D415D89D-E07B-4D02-A26F-E38A882E85B3}" type="presParOf" srcId="{FFB556A2-815A-4FA0-BB0D-7F654F02B183}" destId="{70B4208B-91E4-4B4A-9F32-898C8048DEF6}" srcOrd="2" destOrd="0" presId="urn:microsoft.com/office/officeart/2005/8/layout/hList7#1"/>
    <dgm:cxn modelId="{CC152A9C-50B8-48E8-B028-FEAD53785BE3}" type="presParOf" srcId="{FFB556A2-815A-4FA0-BB0D-7F654F02B183}" destId="{208545D8-AE49-4216-94F5-C932A9936AE4}" srcOrd="3" destOrd="0" presId="urn:microsoft.com/office/officeart/2005/8/layout/hList7#1"/>
    <dgm:cxn modelId="{62E19689-BA69-4BDE-83EE-ACB2F24B9075}" type="presParOf" srcId="{AC669359-C35B-48F1-BABB-FD6C1B7E9763}" destId="{10404045-1CAC-4AAE-915F-890F56769799}" srcOrd="1" destOrd="0" presId="urn:microsoft.com/office/officeart/2005/8/layout/hList7#1"/>
    <dgm:cxn modelId="{57DF6A8C-6F11-434E-9F54-64FE3B8CC279}" type="presParOf" srcId="{AC669359-C35B-48F1-BABB-FD6C1B7E9763}" destId="{31B74A72-7D3E-45F2-8E07-CE303CBE9EA9}" srcOrd="2" destOrd="0" presId="urn:microsoft.com/office/officeart/2005/8/layout/hList7#1"/>
    <dgm:cxn modelId="{132C7E44-AD6C-4B46-A9F9-B9BAA72162FC}" type="presParOf" srcId="{31B74A72-7D3E-45F2-8E07-CE303CBE9EA9}" destId="{6CD72F31-C9C8-4896-8FC4-75C0CF852A65}" srcOrd="0" destOrd="0" presId="urn:microsoft.com/office/officeart/2005/8/layout/hList7#1"/>
    <dgm:cxn modelId="{A938BD1A-B7D7-449A-87D3-0E969018EF57}" type="presParOf" srcId="{31B74A72-7D3E-45F2-8E07-CE303CBE9EA9}" destId="{E383A744-A55A-4C7A-8C84-B277F9745878}" srcOrd="1" destOrd="0" presId="urn:microsoft.com/office/officeart/2005/8/layout/hList7#1"/>
    <dgm:cxn modelId="{1AA74774-4F87-4018-9E94-41A6BD1B0AF2}" type="presParOf" srcId="{31B74A72-7D3E-45F2-8E07-CE303CBE9EA9}" destId="{5673AACB-AD4E-482E-A01B-C98BDAFA4832}" srcOrd="2" destOrd="0" presId="urn:microsoft.com/office/officeart/2005/8/layout/hList7#1"/>
    <dgm:cxn modelId="{82F10E85-8753-48DA-A604-95577F2E2E13}" type="presParOf" srcId="{31B74A72-7D3E-45F2-8E07-CE303CBE9EA9}" destId="{43377972-A182-4C35-B2E2-3D1DB715E0B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E52D9-92D6-4B43-8ED2-CB57E89015D5}">
      <dsp:nvSpPr>
        <dsp:cNvPr id="0" name=""/>
        <dsp:cNvSpPr/>
      </dsp:nvSpPr>
      <dsp:spPr>
        <a:xfrm rot="5400000">
          <a:off x="-138399" y="142013"/>
          <a:ext cx="922664" cy="645865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C000"/>
              </a:solidFill>
            </a:rPr>
            <a:t>1</a:t>
          </a:r>
          <a:endParaRPr lang="ru-RU" sz="3200" b="1" kern="1200" dirty="0">
            <a:solidFill>
              <a:srgbClr val="FFC000"/>
            </a:solidFill>
          </a:endParaRPr>
        </a:p>
      </dsp:txBody>
      <dsp:txXfrm rot="-5400000">
        <a:off x="1" y="326547"/>
        <a:ext cx="645865" cy="276799"/>
      </dsp:txXfrm>
    </dsp:sp>
    <dsp:sp modelId="{82080C40-2EAF-4EFC-988A-6FBCFA9BFCDA}">
      <dsp:nvSpPr>
        <dsp:cNvPr id="0" name=""/>
        <dsp:cNvSpPr/>
      </dsp:nvSpPr>
      <dsp:spPr>
        <a:xfrm rot="5400000">
          <a:off x="3951998" y="-3302519"/>
          <a:ext cx="600047" cy="7212314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500" b="1" kern="1200" dirty="0" err="1">
              <a:latin typeface="Times New Roman" pitchFamily="18" charset="0"/>
              <a:cs typeface="Times New Roman" pitchFamily="18" charset="0"/>
            </a:rPr>
            <a:t>Дәрістер</a:t>
          </a:r>
          <a:endParaRPr lang="ru-RU" sz="3500" b="1" kern="1200" dirty="0"/>
        </a:p>
      </dsp:txBody>
      <dsp:txXfrm rot="-5400000">
        <a:off x="645865" y="32906"/>
        <a:ext cx="7183022" cy="541463"/>
      </dsp:txXfrm>
    </dsp:sp>
    <dsp:sp modelId="{DE7AEED2-8649-4B6E-941E-7FCAE86037E7}">
      <dsp:nvSpPr>
        <dsp:cNvPr id="0" name=""/>
        <dsp:cNvSpPr/>
      </dsp:nvSpPr>
      <dsp:spPr>
        <a:xfrm rot="5400000">
          <a:off x="-138399" y="945391"/>
          <a:ext cx="922664" cy="645865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C000"/>
              </a:solidFill>
            </a:rPr>
            <a:t>2</a:t>
          </a:r>
          <a:endParaRPr lang="ru-RU" sz="3200" b="1" kern="1200" dirty="0">
            <a:solidFill>
              <a:srgbClr val="FFC000"/>
            </a:solidFill>
          </a:endParaRPr>
        </a:p>
      </dsp:txBody>
      <dsp:txXfrm rot="-5400000">
        <a:off x="1" y="1129925"/>
        <a:ext cx="645865" cy="276799"/>
      </dsp:txXfrm>
    </dsp:sp>
    <dsp:sp modelId="{2AACCC0C-4D8D-439D-8BF5-0D37C4F9BF9F}">
      <dsp:nvSpPr>
        <dsp:cNvPr id="0" name=""/>
        <dsp:cNvSpPr/>
      </dsp:nvSpPr>
      <dsp:spPr>
        <a:xfrm rot="5400000">
          <a:off x="3952156" y="-2499299"/>
          <a:ext cx="599731" cy="7212314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500" b="1" kern="1200" dirty="0" err="1">
              <a:latin typeface="Times New Roman" pitchFamily="18" charset="0"/>
              <a:cs typeface="Times New Roman" pitchFamily="18" charset="0"/>
            </a:rPr>
            <a:t>Дөңгелек үстел</a:t>
          </a:r>
          <a:endParaRPr lang="ru-RU" sz="3500" b="1" kern="1200" dirty="0"/>
        </a:p>
      </dsp:txBody>
      <dsp:txXfrm rot="-5400000">
        <a:off x="645865" y="836268"/>
        <a:ext cx="7183038" cy="541179"/>
      </dsp:txXfrm>
    </dsp:sp>
    <dsp:sp modelId="{00CA8EFF-EAC8-4B0B-9D37-0156A770596E}">
      <dsp:nvSpPr>
        <dsp:cNvPr id="0" name=""/>
        <dsp:cNvSpPr/>
      </dsp:nvSpPr>
      <dsp:spPr>
        <a:xfrm rot="5400000">
          <a:off x="-138399" y="1748769"/>
          <a:ext cx="922664" cy="645865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C000"/>
              </a:solidFill>
            </a:rPr>
            <a:t>3</a:t>
          </a:r>
          <a:endParaRPr lang="ru-RU" sz="2800" b="1" kern="1200" dirty="0">
            <a:solidFill>
              <a:srgbClr val="FFC000"/>
            </a:solidFill>
          </a:endParaRPr>
        </a:p>
      </dsp:txBody>
      <dsp:txXfrm rot="-5400000">
        <a:off x="1" y="1933303"/>
        <a:ext cx="645865" cy="276799"/>
      </dsp:txXfrm>
    </dsp:sp>
    <dsp:sp modelId="{E82B7499-3708-4560-B4E9-C3A694F2CF04}">
      <dsp:nvSpPr>
        <dsp:cNvPr id="0" name=""/>
        <dsp:cNvSpPr/>
      </dsp:nvSpPr>
      <dsp:spPr>
        <a:xfrm rot="5400000">
          <a:off x="3952156" y="-1695921"/>
          <a:ext cx="599731" cy="7212314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500" b="1" kern="1200" dirty="0">
              <a:latin typeface="Times New Roman" pitchFamily="18" charset="0"/>
              <a:cs typeface="Times New Roman" pitchFamily="18" charset="0"/>
            </a:rPr>
            <a:t>Диспут</a:t>
          </a:r>
          <a:endParaRPr lang="ru-RU" sz="3500" b="1" kern="1200" dirty="0"/>
        </a:p>
      </dsp:txBody>
      <dsp:txXfrm rot="-5400000">
        <a:off x="645865" y="1639646"/>
        <a:ext cx="7183038" cy="541179"/>
      </dsp:txXfrm>
    </dsp:sp>
    <dsp:sp modelId="{340639E2-43EB-4DA7-B688-F4BC5A963B99}">
      <dsp:nvSpPr>
        <dsp:cNvPr id="0" name=""/>
        <dsp:cNvSpPr/>
      </dsp:nvSpPr>
      <dsp:spPr>
        <a:xfrm rot="5400000">
          <a:off x="-138399" y="2552147"/>
          <a:ext cx="922664" cy="645865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C000"/>
              </a:solidFill>
            </a:rPr>
            <a:t>4  </a:t>
          </a:r>
          <a:endParaRPr lang="ru-RU" sz="3200" b="1" kern="1200" dirty="0">
            <a:solidFill>
              <a:srgbClr val="FFC000"/>
            </a:solidFill>
          </a:endParaRPr>
        </a:p>
      </dsp:txBody>
      <dsp:txXfrm rot="-5400000">
        <a:off x="1" y="2736681"/>
        <a:ext cx="645865" cy="276799"/>
      </dsp:txXfrm>
    </dsp:sp>
    <dsp:sp modelId="{0132A3B6-00B2-4150-9D40-FA2A767AE34E}">
      <dsp:nvSpPr>
        <dsp:cNvPr id="0" name=""/>
        <dsp:cNvSpPr/>
      </dsp:nvSpPr>
      <dsp:spPr>
        <a:xfrm rot="5400000">
          <a:off x="3952156" y="-892543"/>
          <a:ext cx="599731" cy="7212314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k-KZ" sz="3500" b="1" kern="1200" dirty="0"/>
            <a:t>Дебат</a:t>
          </a:r>
          <a:endParaRPr lang="ru-RU" sz="3500" b="1" kern="1200" dirty="0"/>
        </a:p>
      </dsp:txBody>
      <dsp:txXfrm rot="-5400000">
        <a:off x="645865" y="2443024"/>
        <a:ext cx="7183038" cy="541179"/>
      </dsp:txXfrm>
    </dsp:sp>
    <dsp:sp modelId="{5107BF09-1637-4070-9E1F-5E35FEB88596}">
      <dsp:nvSpPr>
        <dsp:cNvPr id="0" name=""/>
        <dsp:cNvSpPr/>
      </dsp:nvSpPr>
      <dsp:spPr>
        <a:xfrm rot="5400000">
          <a:off x="-138399" y="3355524"/>
          <a:ext cx="922664" cy="645865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C000"/>
              </a:solidFill>
            </a:rPr>
            <a:t>5</a:t>
          </a:r>
          <a:endParaRPr lang="ru-RU" sz="3200" b="1" kern="1200" dirty="0">
            <a:solidFill>
              <a:srgbClr val="FFC000"/>
            </a:solidFill>
          </a:endParaRPr>
        </a:p>
      </dsp:txBody>
      <dsp:txXfrm rot="-5400000">
        <a:off x="1" y="3540058"/>
        <a:ext cx="645865" cy="276799"/>
      </dsp:txXfrm>
    </dsp:sp>
    <dsp:sp modelId="{ED98543C-C914-4352-8B5B-DE9A86F27850}">
      <dsp:nvSpPr>
        <dsp:cNvPr id="0" name=""/>
        <dsp:cNvSpPr/>
      </dsp:nvSpPr>
      <dsp:spPr>
        <a:xfrm rot="5400000">
          <a:off x="3952156" y="-89166"/>
          <a:ext cx="599731" cy="7212314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500" b="1" kern="1200" dirty="0"/>
            <a:t>Т</a:t>
          </a:r>
          <a:r>
            <a:rPr lang="kk-KZ" sz="3500" b="1" kern="1200" dirty="0"/>
            <a:t>әрбие сағаттары</a:t>
          </a:r>
          <a:endParaRPr lang="ru-RU" sz="3500" b="1" kern="1200" dirty="0"/>
        </a:p>
      </dsp:txBody>
      <dsp:txXfrm rot="-5400000">
        <a:off x="645865" y="3246401"/>
        <a:ext cx="7183038" cy="5411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EC618-D909-4796-9516-0473EDBD6E1F}">
      <dsp:nvSpPr>
        <dsp:cNvPr id="0" name=""/>
        <dsp:cNvSpPr/>
      </dsp:nvSpPr>
      <dsp:spPr>
        <a:xfrm rot="10800000">
          <a:off x="2061294" y="2187"/>
          <a:ext cx="6745869" cy="144858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8788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4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Шығармашылық жұмыстар</a:t>
          </a:r>
          <a:endParaRPr lang="ru-RU" sz="4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423441" y="2187"/>
        <a:ext cx="6383722" cy="1448589"/>
      </dsp:txXfrm>
    </dsp:sp>
    <dsp:sp modelId="{872D1911-9296-4E52-A02B-7A5059810A70}">
      <dsp:nvSpPr>
        <dsp:cNvPr id="0" name=""/>
        <dsp:cNvSpPr/>
      </dsp:nvSpPr>
      <dsp:spPr>
        <a:xfrm>
          <a:off x="1337000" y="2187"/>
          <a:ext cx="1448589" cy="144858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D7E9A82-9E96-4FAF-8F11-1ED3FA97F8B9}">
      <dsp:nvSpPr>
        <dsp:cNvPr id="0" name=""/>
        <dsp:cNvSpPr/>
      </dsp:nvSpPr>
      <dsp:spPr>
        <a:xfrm rot="10800000">
          <a:off x="2061294" y="1883192"/>
          <a:ext cx="6745869" cy="144858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8788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4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Бейнероликтер</a:t>
          </a:r>
          <a:endParaRPr lang="ru-RU" sz="4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423441" y="1883192"/>
        <a:ext cx="6383722" cy="1448589"/>
      </dsp:txXfrm>
    </dsp:sp>
    <dsp:sp modelId="{44AF0947-FBDF-4F76-A181-DD392C72FE00}">
      <dsp:nvSpPr>
        <dsp:cNvPr id="0" name=""/>
        <dsp:cNvSpPr/>
      </dsp:nvSpPr>
      <dsp:spPr>
        <a:xfrm>
          <a:off x="1337000" y="1883192"/>
          <a:ext cx="1448589" cy="144858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A2F9957-20A6-42B4-AD34-62D5A4A48FED}">
      <dsp:nvSpPr>
        <dsp:cNvPr id="0" name=""/>
        <dsp:cNvSpPr/>
      </dsp:nvSpPr>
      <dsp:spPr>
        <a:xfrm rot="10800000">
          <a:off x="2061294" y="3764196"/>
          <a:ext cx="6745869" cy="144858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8788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4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Сурет байқаулары</a:t>
          </a:r>
          <a:endParaRPr lang="ru-RU" sz="4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423441" y="3764196"/>
        <a:ext cx="6383722" cy="1448589"/>
      </dsp:txXfrm>
    </dsp:sp>
    <dsp:sp modelId="{FBF0E1C3-48BD-4E2E-80FF-161C5DD84736}">
      <dsp:nvSpPr>
        <dsp:cNvPr id="0" name=""/>
        <dsp:cNvSpPr/>
      </dsp:nvSpPr>
      <dsp:spPr>
        <a:xfrm>
          <a:off x="1337000" y="3764196"/>
          <a:ext cx="1448589" cy="144858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AC625-5B09-4158-85B7-32E425D005D1}">
      <dsp:nvSpPr>
        <dsp:cNvPr id="0" name=""/>
        <dsp:cNvSpPr/>
      </dsp:nvSpPr>
      <dsp:spPr>
        <a:xfrm>
          <a:off x="1775" y="0"/>
          <a:ext cx="4008341" cy="57864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k-KZ" sz="1800" b="1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k-KZ" sz="1800" b="1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k-KZ" sz="1800" b="1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k-KZ" sz="1800" b="1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1" kern="1200" dirty="0">
              <a:solidFill>
                <a:schemeClr val="tx1"/>
              </a:solidFill>
            </a:rPr>
            <a:t>Флешмобтар дайындау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775" y="2314581"/>
        <a:ext cx="4008341" cy="2314581"/>
      </dsp:txXfrm>
    </dsp:sp>
    <dsp:sp modelId="{208545D8-AE49-4216-94F5-C932A9936AE4}">
      <dsp:nvSpPr>
        <dsp:cNvPr id="0" name=""/>
        <dsp:cNvSpPr/>
      </dsp:nvSpPr>
      <dsp:spPr>
        <a:xfrm>
          <a:off x="495717" y="83521"/>
          <a:ext cx="3072193" cy="324576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CD72F31-C9C8-4896-8FC4-75C0CF852A65}">
      <dsp:nvSpPr>
        <dsp:cNvPr id="0" name=""/>
        <dsp:cNvSpPr/>
      </dsp:nvSpPr>
      <dsp:spPr>
        <a:xfrm>
          <a:off x="4132091" y="0"/>
          <a:ext cx="4008341" cy="57864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k-KZ" sz="1800" b="1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k-KZ" sz="1800" b="1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k-KZ" sz="1800" b="1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k-KZ" sz="1800" b="1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1" kern="1200" dirty="0">
              <a:solidFill>
                <a:schemeClr val="tx1"/>
              </a:solidFill>
            </a:rPr>
            <a:t>Әртүрлі бағыттағы кездесулер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1" kern="1200" dirty="0">
              <a:solidFill>
                <a:schemeClr val="tx1"/>
              </a:solidFill>
            </a:rPr>
            <a:t>ұйымдастыру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132091" y="2314581"/>
        <a:ext cx="4008341" cy="2314581"/>
      </dsp:txXfrm>
    </dsp:sp>
    <dsp:sp modelId="{43377972-A182-4C35-B2E2-3D1DB715E0B2}">
      <dsp:nvSpPr>
        <dsp:cNvPr id="0" name=""/>
        <dsp:cNvSpPr/>
      </dsp:nvSpPr>
      <dsp:spPr>
        <a:xfrm>
          <a:off x="4301082" y="177900"/>
          <a:ext cx="3557095" cy="323944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7DAC970-020C-47CB-AB6C-3A9807B2CDC3}">
      <dsp:nvSpPr>
        <dsp:cNvPr id="0" name=""/>
        <dsp:cNvSpPr/>
      </dsp:nvSpPr>
      <dsp:spPr>
        <a:xfrm>
          <a:off x="325757" y="4927540"/>
          <a:ext cx="7492417" cy="271213"/>
        </a:xfrm>
        <a:prstGeom prst="leftRight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28A84-19BF-4AC8-9957-8AFF540DA410}" type="datetimeFigureOut">
              <a:rPr lang="LID4096" smtClean="0"/>
              <a:t>03/10/2021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2F869-F095-403D-8A85-DFEB3FFA11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3654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19AEE-9179-42EE-A395-33827C151F2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10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" y="366"/>
            <a:ext cx="9143024" cy="68572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anvas.instructure.com/courses/2305422/users/2560327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5.jpeg"/><Relationship Id="rId7" Type="http://schemas.openxmlformats.org/officeDocument/2006/relationships/image" Target="../media/image1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4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YkFj9V0-bDSx9MHOeu8cnEtHwyaPlMlCQbMWojKYqdSqiEg/viewform?usp=sf_link" TargetMode="External"/><Relationship Id="rId2" Type="http://schemas.openxmlformats.org/officeDocument/2006/relationships/hyperlink" Target="mailto:https://docs.google.com/forms/d/e/1FAIpQLSdYkFj9V0-bDSx9MHOeu8cnEtHwyaPlMlCQbMWojKYqdSqiEg/viewform?usp=sf_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9590" y="3011687"/>
            <a:ext cx="6418554" cy="1304176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Sanaly</a:t>
            </a:r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urpaq</a:t>
            </a:r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»,</a:t>
            </a:r>
            <a:b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Парасаттылық</a:t>
            </a:r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</a:t>
            </a:r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FB80E-F5E7-4D8C-912B-BDDE9ED77B8C}"/>
              </a:ext>
            </a:extLst>
          </p:cNvPr>
          <p:cNvSpPr txBox="1"/>
          <p:nvPr/>
        </p:nvSpPr>
        <p:spPr>
          <a:xfrm>
            <a:off x="1278485" y="1428564"/>
            <a:ext cx="68145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АБАЙ АТЫНДАҒЫ «ШЫҒЫС ҚАЗАҚСТАН ГУМАНИТАРЛЫҚ КОЛЛЕДЖІ»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E2B810-3C3B-4E25-8E65-D854AC719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712" y="106806"/>
            <a:ext cx="2090732" cy="16049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student\Downloads\23-07-2018_15-28-24\555555.png">
            <a:extLst>
              <a:ext uri="{FF2B5EF4-FFF2-40B4-BE49-F238E27FC236}">
                <a16:creationId xmlns:a16="http://schemas.microsoft.com/office/drawing/2014/main" id="{EEA4B540-6B65-4432-B31C-915AF41B6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39" y="198124"/>
            <a:ext cx="1793594" cy="10630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" name="Picture 1" descr="C:\Users\User\Downloads\logo.png">
            <a:extLst>
              <a:ext uri="{FF2B5EF4-FFF2-40B4-BE49-F238E27FC236}">
                <a16:creationId xmlns:a16="http://schemas.microsoft.com/office/drawing/2014/main" id="{4557A509-4CC9-452F-8230-99CB5B0F6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125" y="106806"/>
            <a:ext cx="1793594" cy="1793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1823" y="1559912"/>
            <a:ext cx="750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негізгі құндылық 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0110" y="2386072"/>
            <a:ext cx="3744416" cy="1150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dirty="0">
                <a:solidFill>
                  <a:srgbClr val="FFFF00"/>
                </a:solidFill>
              </a:rPr>
              <a:t>Парасаттылық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9764" y="3896528"/>
            <a:ext cx="2994126" cy="10639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000" dirty="0">
                <a:solidFill>
                  <a:srgbClr val="FFFF00"/>
                </a:solidFill>
              </a:rPr>
              <a:t>Адалдық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80112" y="3933233"/>
            <a:ext cx="3168353" cy="1063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000" dirty="0">
                <a:solidFill>
                  <a:srgbClr val="FFFF00"/>
                </a:solidFill>
              </a:rPr>
              <a:t>Әділдік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94126" y="5416474"/>
            <a:ext cx="3600400" cy="964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000" dirty="0">
                <a:solidFill>
                  <a:srgbClr val="FFFF00"/>
                </a:solidFill>
              </a:rPr>
              <a:t>Сенім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2C25E9A-27CA-42AE-BC69-E38D618D7F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2258" y="119081"/>
            <a:ext cx="5429288" cy="1277919"/>
          </a:xfrm>
        </p:spPr>
        <p:txBody>
          <a:bodyPr>
            <a:normAutofit/>
          </a:bodyPr>
          <a:lstStyle/>
          <a:p>
            <a:pPr algn="ctr"/>
            <a:r>
              <a:rPr lang="kk-KZ" sz="3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«Парасаттылық мектебі</a:t>
            </a:r>
            <a:endParaRPr lang="ru-RU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8EC849-8350-4F64-B63E-656538A1C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57540"/>
            <a:ext cx="1834950" cy="1053786"/>
          </a:xfrm>
          <a:prstGeom prst="rect">
            <a:avLst/>
          </a:prstGeom>
        </p:spPr>
      </p:pic>
      <p:pic>
        <p:nvPicPr>
          <p:cNvPr id="12" name="Picture 1" descr="C:\Users\User\Downloads\logo.png">
            <a:extLst>
              <a:ext uri="{FF2B5EF4-FFF2-40B4-BE49-F238E27FC236}">
                <a16:creationId xmlns:a16="http://schemas.microsoft.com/office/drawing/2014/main" id="{24891013-1C7C-4FEA-9CCE-89F9917B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162" y="54208"/>
            <a:ext cx="1357322" cy="1357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357222" y="2000240"/>
            <a:ext cx="10144196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300" b="1" i="0" u="none" strike="noStrike" kern="1200" cap="none" spc="5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6818" y="4103708"/>
            <a:ext cx="794393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Адамдарға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ақыл-парасат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өмірін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жақсарту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kumimoji="0" 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Нұрсұлтан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Әбішұлы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Назарбаев</a:t>
            </a:r>
          </a:p>
        </p:txBody>
      </p:sp>
      <p:pic>
        <p:nvPicPr>
          <p:cNvPr id="9" name="Рисунок 8" descr="Картинки по запросу назарбаев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116" y="1584855"/>
            <a:ext cx="3045519" cy="233887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C3B28E-B451-4BC9-8701-A24382041475}"/>
              </a:ext>
            </a:extLst>
          </p:cNvPr>
          <p:cNvSpPr txBox="1"/>
          <p:nvPr/>
        </p:nvSpPr>
        <p:spPr>
          <a:xfrm>
            <a:off x="2177085" y="415420"/>
            <a:ext cx="5075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ПАРАСАТТЫЛЫҚ</a:t>
            </a:r>
          </a:p>
        </p:txBody>
      </p:sp>
    </p:spTree>
    <p:extLst>
      <p:ext uri="{BB962C8B-B14F-4D97-AF65-F5344CB8AC3E}">
        <p14:creationId xmlns:p14="http://schemas.microsoft.com/office/powerpoint/2010/main" val="1685112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357222" y="2000240"/>
            <a:ext cx="10144196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300" b="1" i="0" u="none" strike="noStrike" kern="1200" cap="none" spc="5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9128" y="3764277"/>
            <a:ext cx="76180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Батырлық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тәуекел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адалдық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есебінен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шығуға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тиіс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Тәуекел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кейде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ақылды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ақтап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Ал,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ақылсыз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тәуекел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ешкімді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ақтай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алмайды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Бауыржан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Момышұлы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Картинки по запросу бауыржан момышұлы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62" y="1550504"/>
            <a:ext cx="2103428" cy="22137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8ECD64-D465-4925-870A-9329E3DDE076}"/>
              </a:ext>
            </a:extLst>
          </p:cNvPr>
          <p:cNvSpPr txBox="1"/>
          <p:nvPr/>
        </p:nvSpPr>
        <p:spPr>
          <a:xfrm>
            <a:off x="2177085" y="415420"/>
            <a:ext cx="5075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АДАЛДЫ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</a:p>
        </p:txBody>
      </p:sp>
    </p:spTree>
    <p:extLst>
      <p:ext uri="{BB962C8B-B14F-4D97-AF65-F5344CB8AC3E}">
        <p14:creationId xmlns:p14="http://schemas.microsoft.com/office/powerpoint/2010/main" val="2792958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357222" y="2000240"/>
            <a:ext cx="10144196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300" b="1" i="0" u="none" strike="noStrike" kern="1200" cap="none" spc="5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4901" y="4291498"/>
            <a:ext cx="7532340" cy="2181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Әділдік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ізгіліктің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ірге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тасы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“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Кімде-кімнің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әділдігі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жоқ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болса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оның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ұяты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жоқ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Абай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Құнанбай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ұлы</a:t>
            </a:r>
            <a:endParaRPr lang="en-US" sz="20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736" y="1494153"/>
            <a:ext cx="2520280" cy="2520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0AEF61-0816-49EE-A422-9B12D0AD97A5}"/>
              </a:ext>
            </a:extLst>
          </p:cNvPr>
          <p:cNvSpPr txBox="1"/>
          <p:nvPr/>
        </p:nvSpPr>
        <p:spPr>
          <a:xfrm>
            <a:off x="2177085" y="415420"/>
            <a:ext cx="5075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ӘДІЛДІК</a:t>
            </a:r>
          </a:p>
        </p:txBody>
      </p:sp>
    </p:spTree>
    <p:extLst>
      <p:ext uri="{BB962C8B-B14F-4D97-AF65-F5344CB8AC3E}">
        <p14:creationId xmlns:p14="http://schemas.microsoft.com/office/powerpoint/2010/main" val="1259828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357222" y="2000240"/>
            <a:ext cx="10144196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300" b="1" i="0" u="none" strike="noStrike" kern="1200" cap="none" spc="5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66933" y="4249482"/>
            <a:ext cx="6624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Талантқа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қанат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болар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сезім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сенім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болуы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Ғабит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Мүсірепов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Картинки по запросу ғабит мүсірепов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16" y="1478799"/>
            <a:ext cx="2239119" cy="258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BA2B8E-9850-45E6-9458-88B377C9D78F}"/>
              </a:ext>
            </a:extLst>
          </p:cNvPr>
          <p:cNvSpPr txBox="1"/>
          <p:nvPr/>
        </p:nvSpPr>
        <p:spPr>
          <a:xfrm>
            <a:off x="2177085" y="415420"/>
            <a:ext cx="5075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СЕНІМ</a:t>
            </a:r>
          </a:p>
        </p:txBody>
      </p:sp>
    </p:spTree>
    <p:extLst>
      <p:ext uri="{BB962C8B-B14F-4D97-AF65-F5344CB8AC3E}">
        <p14:creationId xmlns:p14="http://schemas.microsoft.com/office/powerpoint/2010/main" val="610184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357222" y="2000240"/>
            <a:ext cx="10144196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300" b="1" i="0" u="none" strike="noStrike" kern="1200" cap="none" spc="5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40213"/>
            <a:ext cx="2166772" cy="2700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5" y="440213"/>
            <a:ext cx="2179117" cy="27007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022" y="440213"/>
            <a:ext cx="2117410" cy="27007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3933056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Әділдіктің белгісі – біле тұра бұрмаса, </a:t>
            </a:r>
          </a:p>
          <a:p>
            <a:pPr algn="ctr"/>
            <a:r>
              <a:rPr lang="kk-KZ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Ақылдының белгісі өткен істі қумаса.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19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55" name="Text Box 19"/>
          <p:cNvSpPr txBox="1">
            <a:spLocks noChangeArrowheads="1"/>
          </p:cNvSpPr>
          <p:nvPr/>
        </p:nvSpPr>
        <p:spPr bwMode="gray">
          <a:xfrm>
            <a:off x="453193" y="200738"/>
            <a:ext cx="79465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Парасаттылық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мектебі</a:t>
            </a:r>
            <a:r>
              <a:rPr lang="kk-KZ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 eaLnBrk="0" hangingPunct="0"/>
            <a:r>
              <a:rPr lang="kk-KZ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клубының мақсаттары мен міндеттері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1167" name="Text Box 31"/>
          <p:cNvSpPr txBox="1">
            <a:spLocks noChangeArrowheads="1"/>
          </p:cNvSpPr>
          <p:nvPr/>
        </p:nvSpPr>
        <p:spPr bwMode="gray">
          <a:xfrm>
            <a:off x="7565015" y="2308050"/>
            <a:ext cx="1847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6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092280" y="6591300"/>
            <a:ext cx="2088232" cy="266700"/>
          </a:xfrm>
        </p:spPr>
        <p:txBody>
          <a:bodyPr/>
          <a:lstStyle/>
          <a:p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www.vkgk.kz     vkgk@mail.ru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5F653C-0B8B-4324-9595-E3084C4EB4CF}"/>
              </a:ext>
            </a:extLst>
          </p:cNvPr>
          <p:cNvSpPr txBox="1"/>
          <p:nvPr/>
        </p:nvSpPr>
        <p:spPr>
          <a:xfrm>
            <a:off x="453193" y="1706688"/>
            <a:ext cx="838460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жастар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сыбайлас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жемқорлыққа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қарсы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мінез-құлықтың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үлгісін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формациядағы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сыбайлас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жемқорлыққа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қарсы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қозғалыстың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өкілдерін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дайындау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8220BED-991C-4E12-BA4C-B396D50156C0}"/>
              </a:ext>
            </a:extLst>
          </p:cNvPr>
          <p:cNvGrpSpPr/>
          <p:nvPr/>
        </p:nvGrpSpPr>
        <p:grpSpPr>
          <a:xfrm>
            <a:off x="2851320" y="3446738"/>
            <a:ext cx="3591001" cy="1206393"/>
            <a:chOff x="3530679" y="3956314"/>
            <a:chExt cx="3591001" cy="1206393"/>
          </a:xfrm>
        </p:grpSpPr>
        <p:sp>
          <p:nvSpPr>
            <p:cNvPr id="91154" name="AutoShape 18"/>
            <p:cNvSpPr>
              <a:spLocks noChangeArrowheads="1"/>
            </p:cNvSpPr>
            <p:nvPr/>
          </p:nvSpPr>
          <p:spPr bwMode="gray">
            <a:xfrm rot="13324615">
              <a:off x="6423820" y="3956314"/>
              <a:ext cx="697860" cy="635030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" name="AutoShape 16">
              <a:extLst>
                <a:ext uri="{FF2B5EF4-FFF2-40B4-BE49-F238E27FC236}">
                  <a16:creationId xmlns:a16="http://schemas.microsoft.com/office/drawing/2014/main" id="{0B8536DD-73E2-4F82-B3D6-58A7EC6EC04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>
              <a:off x="4922871" y="4466692"/>
              <a:ext cx="757001" cy="635030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" name="AutoShape 17">
              <a:extLst>
                <a:ext uri="{FF2B5EF4-FFF2-40B4-BE49-F238E27FC236}">
                  <a16:creationId xmlns:a16="http://schemas.microsoft.com/office/drawing/2014/main" id="{56C50855-83CF-4B76-9F41-1C67DA03BCE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9894324">
              <a:off x="3530679" y="4050494"/>
              <a:ext cx="701179" cy="567751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6E0C88E4-6C0A-492E-847F-D89F6E3882D2}"/>
              </a:ext>
            </a:extLst>
          </p:cNvPr>
          <p:cNvSpPr/>
          <p:nvPr/>
        </p:nvSpPr>
        <p:spPr>
          <a:xfrm>
            <a:off x="6272676" y="3938159"/>
            <a:ext cx="29541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Сыбайлас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жемқорлыққа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қарсы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іс-әрекеттердің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формаларын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әдістері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kumimoji="0" lang="ru-RU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құралдарын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оңтайландыру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1" u="none" strike="noStrike" kern="1200" cap="none" spc="0" normalizeH="0" baseline="0" noProof="0" dirty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F7C407D-993B-4BF6-B623-7A33F2C16522}"/>
              </a:ext>
            </a:extLst>
          </p:cNvPr>
          <p:cNvSpPr txBox="1"/>
          <p:nvPr/>
        </p:nvSpPr>
        <p:spPr>
          <a:xfrm>
            <a:off x="1913860" y="2961253"/>
            <a:ext cx="5577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Парасаттылық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мектебінің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міндеті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EE437E7-DD5F-4C02-B857-E25EF2C16072}"/>
              </a:ext>
            </a:extLst>
          </p:cNvPr>
          <p:cNvSpPr txBox="1"/>
          <p:nvPr/>
        </p:nvSpPr>
        <p:spPr>
          <a:xfrm>
            <a:off x="120795" y="3711489"/>
            <a:ext cx="26933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Азаматтардың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заңды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мүдделері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еркіндіктерін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құқықтарын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сыбайлас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жемқорлықтан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қорғауды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F89E53E-C33F-4B5B-8F59-19371AFE982A}"/>
              </a:ext>
            </a:extLst>
          </p:cNvPr>
          <p:cNvSpPr txBox="1"/>
          <p:nvPr/>
        </p:nvSpPr>
        <p:spPr>
          <a:xfrm>
            <a:off x="3134741" y="4676823"/>
            <a:ext cx="30044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Сыбайлас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жемқорлыққа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құқық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бұзушылықтың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алдын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жол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бермеу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жөніндегі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нормативтік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құқықтық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базаны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жетілдіру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7" name="Picture 2" descr="https://upload.wikimedia.org/wikipedia/commons/thumb/8/8d/Coats_of_arms_of_East_Kazakhstan_Province.svg/1000px-Coats_of_arms_of_East_Kazakhstan_Province.svg.png">
            <a:extLst>
              <a:ext uri="{FF2B5EF4-FFF2-40B4-BE49-F238E27FC236}">
                <a16:creationId xmlns:a16="http://schemas.microsoft.com/office/drawing/2014/main" id="{5DE53AED-1865-46FB-A402-BA6927694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04" y="103396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" descr="C:\Users\User\Downloads\logo.png">
            <a:extLst>
              <a:ext uri="{FF2B5EF4-FFF2-40B4-BE49-F238E27FC236}">
                <a16:creationId xmlns:a16="http://schemas.microsoft.com/office/drawing/2014/main" id="{F1369F27-C587-47E2-A97A-3665C8D81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9745" y="103396"/>
            <a:ext cx="1088051" cy="1088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72258" y="119081"/>
            <a:ext cx="5429288" cy="1277919"/>
          </a:xfrm>
        </p:spPr>
        <p:txBody>
          <a:bodyPr>
            <a:normAutofit fontScale="90000"/>
          </a:bodyPr>
          <a:lstStyle/>
          <a:p>
            <a:pPr algn="ctr"/>
            <a:r>
              <a:rPr lang="kk-KZ" sz="3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«Парасаттылық мектебі және Sanaly urpaq» жетекші мүшелері</a:t>
            </a:r>
            <a:endParaRPr lang="ru-RU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783647"/>
              </p:ext>
            </p:extLst>
          </p:nvPr>
        </p:nvGraphicFramePr>
        <p:xfrm>
          <a:off x="634835" y="2307947"/>
          <a:ext cx="8215370" cy="337240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60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5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3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Джуманазарова Жанар Сагаладиновна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Тәрбие ісі жөніндегі директор орынбасары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Вольф Рауза Толегеновна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Психолог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Асланова Куралай Асланқызы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Әлеуметтік оқытушы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Эльчибаева Динара </a:t>
                      </a: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Мавлютхановна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«Sanaly urpaq» клубының жетекшісі,</a:t>
                      </a:r>
                      <a:r>
                        <a:rPr lang="kk-KZ" sz="1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оқытушы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Кыдырханова</a:t>
                      </a:r>
                      <a:r>
                        <a:rPr lang="ru-RU" sz="1800" baseline="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aseline="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Альфида</a:t>
                      </a:r>
                      <a:r>
                        <a:rPr lang="ru-RU" sz="1800" baseline="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aseline="0" dirty="0" err="1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Сатыбалдыевна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«Парасаттылық</a:t>
                      </a:r>
                      <a:r>
                        <a:rPr lang="kk-KZ" sz="1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мектебі</a:t>
                      </a:r>
                      <a:r>
                        <a:rPr lang="kk-KZ" sz="18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клубының жетекшісі,</a:t>
                      </a:r>
                      <a:r>
                        <a:rPr lang="kk-KZ" sz="1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оқытушы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092280" y="6591300"/>
            <a:ext cx="2088232" cy="266700"/>
          </a:xfrm>
        </p:spPr>
        <p:txBody>
          <a:bodyPr/>
          <a:lstStyle/>
          <a:p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www.vkgk.kz     vkgk@mail.ru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46" y="141528"/>
            <a:ext cx="1834950" cy="1053786"/>
          </a:xfrm>
          <a:prstGeom prst="rect">
            <a:avLst/>
          </a:prstGeom>
        </p:spPr>
      </p:pic>
      <p:pic>
        <p:nvPicPr>
          <p:cNvPr id="9" name="Picture 1" descr="C:\Users\User\Downloads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89" y="119081"/>
            <a:ext cx="1357322" cy="1357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65305" y="494502"/>
            <a:ext cx="5584761" cy="563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32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«Парасаттылық мектебінің» </a:t>
            </a:r>
            <a:br>
              <a:rPr lang="kk-KZ" sz="32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2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1-4 курс аралығындағы көшбасшылары</a:t>
            </a:r>
            <a:endParaRPr lang="ru-RU" sz="32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092280" y="6591300"/>
            <a:ext cx="2088232" cy="266700"/>
          </a:xfrm>
        </p:spPr>
        <p:txBody>
          <a:bodyPr/>
          <a:lstStyle/>
          <a:p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www.vkgk.kz     vkgk@mail.ru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282" y="2071678"/>
          <a:ext cx="1928827" cy="2928959"/>
        </p:xfrm>
        <a:graphic>
          <a:graphicData uri="http://schemas.openxmlformats.org/drawingml/2006/table">
            <a:tbl>
              <a:tblPr/>
              <a:tblGrid>
                <a:gridCol w="31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12" marR="6412" marT="64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группа</a:t>
                      </a:r>
                    </a:p>
                  </a:txBody>
                  <a:tcPr marL="6412" marR="6412" marT="64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Лидеры группы парасаттылык</a:t>
                      </a:r>
                    </a:p>
                  </a:txBody>
                  <a:tcPr marL="6412" marR="6412" marT="64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9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20-ШТ-2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Чугаева Амина</a:t>
                      </a:r>
                    </a:p>
                  </a:txBody>
                  <a:tcPr marL="6412" marR="6412" marT="64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9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20-ШТ-2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Қадырова Балғынай</a:t>
                      </a:r>
                    </a:p>
                  </a:txBody>
                  <a:tcPr marL="6412" marR="6412" marT="64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4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20-ББ-1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Советхановна Жансая</a:t>
                      </a:r>
                    </a:p>
                  </a:txBody>
                  <a:tcPr marL="6412" marR="6412" marT="64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9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20-мд-1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Бақтиярқызы Айганым</a:t>
                      </a:r>
                    </a:p>
                  </a:txBody>
                  <a:tcPr marL="6412" marR="6412" marT="64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9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20сж1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Ерланова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Арайлым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12" marR="6412" marT="64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9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20-ИМ-1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Толымханова Диан</a:t>
                      </a:r>
                    </a:p>
                  </a:txBody>
                  <a:tcPr marL="6412" marR="6412" marT="64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6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20-ББТ-1</a:t>
                      </a:r>
                    </a:p>
                  </a:txBody>
                  <a:tcPr marL="6412" marR="6412" marT="64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Жангельді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Ақерке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12" marR="6412" marT="64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9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20-ББВ-1</a:t>
                      </a:r>
                    </a:p>
                  </a:txBody>
                  <a:tcPr marL="6412" marR="6412" marT="64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Елемесова Әдемі</a:t>
                      </a:r>
                    </a:p>
                  </a:txBody>
                  <a:tcPr marL="6412" marR="6412" marT="64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9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20-ДТ-1</a:t>
                      </a:r>
                    </a:p>
                  </a:txBody>
                  <a:tcPr marL="6412" marR="6412" marT="64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Нурланов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Тилек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12" marR="6412" marT="64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9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20-ДТ-1</a:t>
                      </a:r>
                    </a:p>
                  </a:txBody>
                  <a:tcPr marL="6412" marR="6412" marT="64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Дурсаева Деши</a:t>
                      </a:r>
                    </a:p>
                  </a:txBody>
                  <a:tcPr marL="6412" marR="6412" marT="64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9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20-РЯ-1</a:t>
                      </a:r>
                    </a:p>
                  </a:txBody>
                  <a:tcPr marL="6412" marR="6412" marT="64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Абрамова Анастасия</a:t>
                      </a:r>
                    </a:p>
                  </a:txBody>
                  <a:tcPr marL="6412" marR="6412" marT="64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9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20-ММ-1</a:t>
                      </a:r>
                    </a:p>
                  </a:txBody>
                  <a:tcPr marL="6412" marR="6412" marT="64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Садыкова Альбина</a:t>
                      </a:r>
                    </a:p>
                  </a:txBody>
                  <a:tcPr marL="6412" marR="6412" marT="64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69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20-ШТ-1</a:t>
                      </a:r>
                    </a:p>
                  </a:txBody>
                  <a:tcPr marL="6412" marR="6412" marT="64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Касымова Жаннур </a:t>
                      </a:r>
                    </a:p>
                  </a:txBody>
                  <a:tcPr marL="6412" marR="6412" marT="64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9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20-ШТ-1</a:t>
                      </a:r>
                    </a:p>
                  </a:txBody>
                  <a:tcPr marL="6412" marR="6412" marT="64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Мержакып Аяла</a:t>
                      </a:r>
                    </a:p>
                  </a:txBody>
                  <a:tcPr marL="6412" marR="6412" marT="64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49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20-ФМ-1</a:t>
                      </a:r>
                    </a:p>
                  </a:txBody>
                  <a:tcPr marL="6412" marR="6412" marT="64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Серікқызы Сезім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12" marR="6412" marT="64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285984" y="2071678"/>
          <a:ext cx="2071702" cy="3357588"/>
        </p:xfrm>
        <a:graphic>
          <a:graphicData uri="http://schemas.openxmlformats.org/drawingml/2006/table">
            <a:tbl>
              <a:tblPr/>
              <a:tblGrid>
                <a:gridCol w="319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группа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Лидеры группы парасаттылык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2-инфо-1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Шахимарданова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Әдемі Айбекқызы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0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2-ин.яз-3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Баясылова Альбина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0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2-ин.яз-3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Газизова ЕркеЖан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2-инфо-2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Кыстаубаева Балжан Аманжолкызы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3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2-ФР-2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Бахватдинова Олеся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3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2-ФР-2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Калибекова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Назерке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3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2-до-1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Елеусізова Аяжан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3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иняз2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Масалимова Дильназ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3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иняз2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Даулеткаирова Малика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3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2 иняз 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Дидарқызы Балжан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30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2-ум-1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Айдынқызы Көркем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30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2-фк-1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Садыкова Аида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3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2-фр-1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Искакова Лаура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30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2-фс-1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Еркеназ Аханова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30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2-ум-2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Диана Кабдрашева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30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2-ум-2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Айғаным Кабдрахимова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30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2-шк-1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Даулетханова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Іңкәр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572000" y="2071678"/>
          <a:ext cx="2214578" cy="3883701"/>
        </p:xfrm>
        <a:graphic>
          <a:graphicData uri="http://schemas.openxmlformats.org/drawingml/2006/table">
            <a:tbl>
              <a:tblPr/>
              <a:tblGrid>
                <a:gridCol w="282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5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группа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Лидеры группы парасаттылык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3-до-2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Амина Кельгерун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5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3-до-2 .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Полина  Сергеевна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Шнайдер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3-до-1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Асанова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Әлима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5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3шк-2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Советбекова Әсел Елдосқызы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3шк1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Кунафиянова Дильназ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3фр2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Твердомед Ангелина 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5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иняз1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Байғажина Алуа Ерланқызы 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3ум1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Сәуенова Әлия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3уф1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Саматова Жадыра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3уф1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Мұхтарова Ақерке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3-ДО-3 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5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3-ФС-1 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Есімханова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Аружан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3-ФС-2 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Секенов Руслан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3-ФС-3 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Еркін Ардагер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5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3-ШК-3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Фомина Ксения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3-ЛК-1 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latin typeface="Times New Roman"/>
                          <a:hlinkClick r:id="rId2"/>
                        </a:rPr>
                        <a:t>Даулетханқызы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latin typeface="Times New Roman"/>
                          <a:hlinkClick r:id="rId2"/>
                        </a:rPr>
                        <a:t>Саида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3-ФР-1 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Есенова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Камилла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3-УМ-2 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Кенжебаев Айдос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2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3-ИН.ЯЗ.-2 </a:t>
                      </a: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Кирисқызы Мәншүк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73" marR="6773" marT="6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929454" y="2071678"/>
          <a:ext cx="2047901" cy="3357593"/>
        </p:xfrm>
        <a:graphic>
          <a:graphicData uri="http://schemas.openxmlformats.org/drawingml/2006/table">
            <a:tbl>
              <a:tblPr/>
              <a:tblGrid>
                <a:gridCol w="306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3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 п/п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группа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Лидеры группы парасаттылык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2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шк 2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Алтынқызы Айбота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2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фр-1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Ращупкина Александра.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4ИН-1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Мықтыбаева Динара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4-до-1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Рашитбекова Назерке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4-УМ-1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Манарбек Нұргүл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32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4-ДО-2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Плотникова Татьяна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32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4-ДО-3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Бубнова Ангелина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4-ДО-4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Реин Моника Владимировна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32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4-ШК-1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Әуелбекова Аружан </a:t>
                      </a:r>
                    </a:p>
                  </a:txBody>
                  <a:tcPr marL="6626" marR="6626" marT="6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32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4-ШК-1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Евсина Елена</a:t>
                      </a:r>
                    </a:p>
                  </a:txBody>
                  <a:tcPr marL="6626" marR="6626" marT="6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32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4-ШК-1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Садыкова Жазира </a:t>
                      </a:r>
                    </a:p>
                  </a:txBody>
                  <a:tcPr marL="6626" marR="6626" marT="6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32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4-ШК-1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Чернышева Виктория </a:t>
                      </a:r>
                    </a:p>
                  </a:txBody>
                  <a:tcPr marL="6626" marR="6626" marT="6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1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4-ШК-1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Исенова Алина</a:t>
                      </a:r>
                    </a:p>
                  </a:txBody>
                  <a:tcPr marL="6626" marR="6626" marT="66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32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4-УФ-1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Зияданова Зарина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32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4-ИН.ЯЗ.-1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Советканова Айгерім</a:t>
                      </a:r>
                    </a:p>
                  </a:txBody>
                  <a:tcPr marL="6626" marR="6626" marT="66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9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4-ИН.ЯЗ.-1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Имашева Бақыт Имашқызы</a:t>
                      </a:r>
                    </a:p>
                  </a:txBody>
                  <a:tcPr marL="6626" marR="6626" marT="66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32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4-ИНФО-1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Адалбек Дидар.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32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4-ФС-1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Нурланова Динара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32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4-ФК-1 </a:t>
                      </a: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Заданова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Аружан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626" marR="6626" marT="6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500298" y="1357298"/>
            <a:ext cx="1643074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kk-KZ" sz="20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курс</a:t>
            </a:r>
            <a:endParaRPr lang="ru-RU" sz="20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71472" y="1357298"/>
            <a:ext cx="1643074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kk-KZ" sz="20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курс</a:t>
            </a:r>
            <a:endParaRPr lang="ru-RU" sz="20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4786314" y="1357298"/>
            <a:ext cx="1643074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kk-KZ" sz="20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курс</a:t>
            </a:r>
            <a:endParaRPr lang="ru-RU" sz="20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7072330" y="1357298"/>
            <a:ext cx="1643074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kk-KZ" sz="20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курс</a:t>
            </a:r>
            <a:endParaRPr lang="ru-RU" sz="20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 descr="https://upload.wikimedia.org/wikipedia/commons/thumb/8/8d/Coats_of_arms_of_East_Kazakhstan_Province.svg/1000px-Coats_of_arms_of_East_Kazakhstan_Province.svg.png">
            <a:extLst>
              <a:ext uri="{FF2B5EF4-FFF2-40B4-BE49-F238E27FC236}">
                <a16:creationId xmlns:a16="http://schemas.microsoft.com/office/drawing/2014/main" id="{8E7EA31C-06C4-42BE-8E4A-DE719F1F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04" y="103396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" descr="C:\Users\User\Downloads\logo.png">
            <a:extLst>
              <a:ext uri="{FF2B5EF4-FFF2-40B4-BE49-F238E27FC236}">
                <a16:creationId xmlns:a16="http://schemas.microsoft.com/office/drawing/2014/main" id="{90E9DE84-E316-4EA7-B048-99A7C0F0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9745" y="103396"/>
            <a:ext cx="1088051" cy="1088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9686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017" y="68616"/>
            <a:ext cx="864396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3200" b="1" i="1" dirty="0">
                <a:ln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Парасаттылық мектебінің </a:t>
            </a:r>
            <a:r>
              <a:rPr kumimoji="0" lang="kk-KZ" sz="3200" b="1" i="1" u="none" strike="noStrike" kern="1200" normalizeH="0" baseline="0" noProof="0" dirty="0">
                <a:ln/>
                <a:solidFill>
                  <a:schemeClr val="bg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жұмыс            бағыттары: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1643050"/>
            <a:ext cx="1944216" cy="9361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800" b="0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Білім секция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19872" y="1643050"/>
            <a:ext cx="2124744" cy="9361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800" b="0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Ақпарат және шығармашылық секциясы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2200" y="1700808"/>
            <a:ext cx="1944216" cy="9361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800" b="0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Мәдени іс-шаралар секциясы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571604" y="1285860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429124" y="121442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358082" y="121442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27" y="3000372"/>
            <a:ext cx="2533115" cy="22043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9" y="3030980"/>
            <a:ext cx="2322174" cy="21431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13" y="3030980"/>
            <a:ext cx="2798694" cy="217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37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57422" y="357166"/>
            <a:ext cx="4429156" cy="785834"/>
          </a:xfrm>
        </p:spPr>
        <p:txBody>
          <a:bodyPr/>
          <a:lstStyle/>
          <a:p>
            <a:r>
              <a:rPr lang="kk-KZ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Sanaly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urpag</a:t>
            </a:r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kk-KZ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клубы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1923" name="AutoShape 3"/>
          <p:cNvSpPr>
            <a:spLocks noChangeArrowheads="1"/>
          </p:cNvSpPr>
          <p:nvPr/>
        </p:nvSpPr>
        <p:spPr bwMode="auto">
          <a:xfrm>
            <a:off x="5562600" y="3171825"/>
            <a:ext cx="2286000" cy="2993478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5625705" y="3145753"/>
            <a:ext cx="2034052" cy="29700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700" dirty="0" err="1">
                <a:latin typeface="Times New Roman" panose="02020603050405020304" pitchFamily="18" charset="0"/>
                <a:cs typeface="Times New Roman" pitchFamily="18" charset="0"/>
              </a:rPr>
              <a:t>Мақсаты</a:t>
            </a:r>
            <a:r>
              <a:rPr lang="ru-RU" sz="1700" dirty="0"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  <a:p>
            <a:pPr algn="ctr" eaLnBrk="0" hangingPunct="0"/>
            <a:r>
              <a:rPr kumimoji="0" lang="LID4096" altLang="LID4096" sz="17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білім беру жүйесіндегі сыбайлас жемқорлықты жою, білім беру жүйесі арқылы сыбайлас жемқорлықтан жалпы бас тарту</a:t>
            </a:r>
            <a:r>
              <a:rPr kumimoji="0" lang="kk-KZ" altLang="LID4096" sz="17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ор</a:t>
            </a:r>
            <a:r>
              <a:rPr kumimoji="0" lang="LID4096" altLang="LID4096" sz="17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тасын қалыптастыру</a:t>
            </a:r>
            <a:r>
              <a:rPr kumimoji="0" lang="LID4096" altLang="LID4096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1925" name="AutoShape 5"/>
          <p:cNvSpPr>
            <a:spLocks noChangeArrowheads="1"/>
          </p:cNvSpPr>
          <p:nvPr/>
        </p:nvSpPr>
        <p:spPr bwMode="auto">
          <a:xfrm>
            <a:off x="1143000" y="3171824"/>
            <a:ext cx="2286000" cy="299347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1173943" y="3237402"/>
            <a:ext cx="219042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Миссия:</a:t>
            </a:r>
          </a:p>
          <a:p>
            <a:pPr algn="ctr" eaLnBrk="0" hangingPunct="0"/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Қазақстанда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сыбайлас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жемқорлықтан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адал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сүруге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бағытталған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патриоттық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бәсекеге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қабілетті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жастарды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27" name="Freeform 7"/>
          <p:cNvSpPr>
            <a:spLocks/>
          </p:cNvSpPr>
          <p:nvPr/>
        </p:nvSpPr>
        <p:spPr bwMode="gray">
          <a:xfrm>
            <a:off x="3308672" y="3074988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28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071813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29" name="Freeform 9"/>
          <p:cNvSpPr>
            <a:spLocks/>
          </p:cNvSpPr>
          <p:nvPr/>
        </p:nvSpPr>
        <p:spPr bwMode="gray">
          <a:xfrm flipH="1">
            <a:off x="4788024" y="3074988"/>
            <a:ext cx="903287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048000" y="1447800"/>
            <a:ext cx="2998788" cy="1601788"/>
            <a:chOff x="1997" y="1314"/>
            <a:chExt cx="1889" cy="10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81932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1933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81934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1935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1936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1937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81938" name="Text Box 18"/>
          <p:cNvSpPr txBox="1">
            <a:spLocks noChangeArrowheads="1"/>
          </p:cNvSpPr>
          <p:nvPr/>
        </p:nvSpPr>
        <p:spPr bwMode="auto">
          <a:xfrm>
            <a:off x="3442094" y="1848792"/>
            <a:ext cx="21836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Sanaly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urpag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en-US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08" y="237812"/>
            <a:ext cx="1584176" cy="909770"/>
          </a:xfrm>
          <a:prstGeom prst="rect">
            <a:avLst/>
          </a:prstGeom>
        </p:spPr>
      </p:pic>
      <p:sp>
        <p:nvSpPr>
          <p:cNvPr id="2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092280" y="6591300"/>
            <a:ext cx="2088232" cy="266700"/>
          </a:xfrm>
        </p:spPr>
        <p:txBody>
          <a:bodyPr/>
          <a:lstStyle/>
          <a:p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www.vkgk.kz     vkgk@mail.ru</a:t>
            </a:r>
          </a:p>
        </p:txBody>
      </p:sp>
      <p:pic>
        <p:nvPicPr>
          <p:cNvPr id="25" name="Picture 1" descr="C:\Users\User\Downloads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44" y="137187"/>
            <a:ext cx="1500198" cy="1500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14546" y="214290"/>
            <a:ext cx="4857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Білім секциясы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24157388"/>
              </p:ext>
            </p:extLst>
          </p:nvPr>
        </p:nvGraphicFramePr>
        <p:xfrm>
          <a:off x="714348" y="1670173"/>
          <a:ext cx="7858180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9350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4B748C-E044-4A06-9ECC-2E83B138C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15" t="6954" r="8846" b="16497"/>
          <a:stretch/>
        </p:blipFill>
        <p:spPr>
          <a:xfrm>
            <a:off x="402091" y="1639110"/>
            <a:ext cx="4639052" cy="2433708"/>
          </a:xfrm>
          <a:prstGeom prst="rect">
            <a:avLst/>
          </a:prstGeom>
        </p:spPr>
      </p:pic>
      <p:pic>
        <p:nvPicPr>
          <p:cNvPr id="5" name="Рисунок 4" descr="C:\Users\Ноутбук\Desktop\WhatsApp Image 2020-12-02 at 7.03.55 PM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53" y="3798991"/>
            <a:ext cx="4539504" cy="243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s://upload.wikimedia.org/wikipedia/commons/thumb/8/8d/Coats_of_arms_of_East_Kazakhstan_Province.svg/1000px-Coats_of_arms_of_East_Kazakhstan_Province.svg.png">
            <a:extLst>
              <a:ext uri="{FF2B5EF4-FFF2-40B4-BE49-F238E27FC236}">
                <a16:creationId xmlns:a16="http://schemas.microsoft.com/office/drawing/2014/main" id="{7C8C0737-BFD8-4AB2-8972-52A782F02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64" y="290181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C:\Users\User\Downloads\logo.png">
            <a:extLst>
              <a:ext uri="{FF2B5EF4-FFF2-40B4-BE49-F238E27FC236}">
                <a16:creationId xmlns:a16="http://schemas.microsoft.com/office/drawing/2014/main" id="{EE969D1E-FC13-4B1F-A21F-885BB2077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59106" y="237513"/>
            <a:ext cx="1088051" cy="108805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E21177-7F0F-448C-9D6A-531EB6E9B757}"/>
              </a:ext>
            </a:extLst>
          </p:cNvPr>
          <p:cNvSpPr txBox="1"/>
          <p:nvPr/>
        </p:nvSpPr>
        <p:spPr>
          <a:xfrm>
            <a:off x="1342614" y="124209"/>
            <a:ext cx="6006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3-4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курс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студенттері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арасында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Сыбайлас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жемқорлық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және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оның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салдары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және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Саналы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ұрпақ-жарқын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болашақ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</a:p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тақырыбында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онлайн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дәрістер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30EFB3-E098-431B-8C8A-2B04E74B2D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014" t="26349" r="16957" b="26311"/>
          <a:stretch/>
        </p:blipFill>
        <p:spPr>
          <a:xfrm>
            <a:off x="5665016" y="1639110"/>
            <a:ext cx="3076893" cy="15739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2EC56A-1514-4893-8A8D-E67B717C4083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6298" b="8423"/>
          <a:stretch/>
        </p:blipFill>
        <p:spPr bwMode="auto">
          <a:xfrm>
            <a:off x="402091" y="4119101"/>
            <a:ext cx="3653074" cy="179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01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55982" y="103437"/>
            <a:ext cx="783203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Колледжде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Парасаттылық мектебі</a:t>
            </a:r>
            <a:r>
              <a:rPr kumimoji="0" lang="kk-KZ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нің ж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ұмыс жоспарына</a:t>
            </a:r>
            <a:r>
              <a:rPr kumimoji="0" lang="kk-KZ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сай </a:t>
            </a:r>
          </a:p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курс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студенттері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арасында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Сыбайлас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жемқорлық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және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оның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салдары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</a:p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тақырыбында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оқу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семинары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User\Desktop\парасат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500174"/>
            <a:ext cx="2850969" cy="213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парасат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2557895" cy="191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User\Desktop\парасат мектеби\парасат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21" y="3714752"/>
            <a:ext cx="3047979" cy="2285984"/>
          </a:xfrm>
          <a:prstGeom prst="rect">
            <a:avLst/>
          </a:prstGeom>
          <a:noFill/>
        </p:spPr>
      </p:pic>
      <p:pic>
        <p:nvPicPr>
          <p:cNvPr id="2054" name="Picture 6" descr="C:\Users\User\Desktop\парасат мектеби\парасат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5" y="4429100"/>
            <a:ext cx="2857520" cy="2143140"/>
          </a:xfrm>
          <a:prstGeom prst="rect">
            <a:avLst/>
          </a:prstGeom>
          <a:noFill/>
        </p:spPr>
      </p:pic>
      <p:pic>
        <p:nvPicPr>
          <p:cNvPr id="2056" name="Picture 8" descr="C:\Users\User\Desktop\парасат мектеби\парасат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69021" y="1500174"/>
            <a:ext cx="3174979" cy="1785926"/>
          </a:xfrm>
          <a:prstGeom prst="rect">
            <a:avLst/>
          </a:prstGeom>
          <a:noFill/>
        </p:spPr>
      </p:pic>
      <p:pic>
        <p:nvPicPr>
          <p:cNvPr id="2057" name="Picture 9" descr="C:\Users\User\Desktop\парасат мектеби\парасат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929066"/>
            <a:ext cx="3047979" cy="2285984"/>
          </a:xfrm>
          <a:prstGeom prst="rect">
            <a:avLst/>
          </a:prstGeom>
          <a:noFill/>
        </p:spPr>
      </p:pic>
      <p:pic>
        <p:nvPicPr>
          <p:cNvPr id="9" name="Picture 2" descr="https://upload.wikimedia.org/wikipedia/commons/thumb/8/8d/Coats_of_arms_of_East_Kazakhstan_Province.svg/1000px-Coats_of_arms_of_East_Kazakhstan_Province.svg.png">
            <a:extLst>
              <a:ext uri="{FF2B5EF4-FFF2-40B4-BE49-F238E27FC236}">
                <a16:creationId xmlns:a16="http://schemas.microsoft.com/office/drawing/2014/main" id="{6F4A3BD5-7DFA-45F2-AEDF-425D25178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64" y="332656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C:\Users\User\Downloads\logo.png">
            <a:extLst>
              <a:ext uri="{FF2B5EF4-FFF2-40B4-BE49-F238E27FC236}">
                <a16:creationId xmlns:a16="http://schemas.microsoft.com/office/drawing/2014/main" id="{3F0CA7B1-82E8-44B1-AC9A-5D01B4A0D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59106" y="237513"/>
            <a:ext cx="1088051" cy="1088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6922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772" y="1"/>
            <a:ext cx="6748177" cy="1325563"/>
          </a:xfrm>
        </p:spPr>
        <p:txBody>
          <a:bodyPr>
            <a:normAutofit/>
          </a:bodyPr>
          <a:lstStyle/>
          <a:p>
            <a:pPr algn="ctr"/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Елбасы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мен ҚР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Президентінің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жолдауларын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түсіндіру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жұмыстарын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іске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асыру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аясындағы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сынып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сағаттары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құқық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сабақтары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жүргізіледі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2019-2020\фотогр\1 декабря\IMG-20191130-WA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4540" y="1618638"/>
            <a:ext cx="4145177" cy="2381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D:\2019-2020\фотогр\1 декабря\IMG-20191130-WA0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4539" y="4128106"/>
            <a:ext cx="4145146" cy="2541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D:\2019-2020\фотогр\1 декабря\IMG-20191130-WA00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1618638"/>
            <a:ext cx="4213100" cy="2381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D:\2019-2020\фотогр\1 декабря\IMG-20191130-WA00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1" y="4128106"/>
            <a:ext cx="4213130" cy="2541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https://upload.wikimedia.org/wikipedia/commons/thumb/8/8d/Coats_of_arms_of_East_Kazakhstan_Province.svg/1000px-Coats_of_arms_of_East_Kazakhstan_Province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64" y="332656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User\Downloads\logo.png">
            <a:extLst>
              <a:ext uri="{FF2B5EF4-FFF2-40B4-BE49-F238E27FC236}">
                <a16:creationId xmlns:a16="http://schemas.microsoft.com/office/drawing/2014/main" id="{02558C43-548B-4956-8AA6-3A18C5ED2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59106" y="237513"/>
            <a:ext cx="1088051" cy="1088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5833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6690.jpg"/>
          <p:cNvPicPr>
            <a:picLocks noChangeAspect="1"/>
          </p:cNvPicPr>
          <p:nvPr/>
        </p:nvPicPr>
        <p:blipFill>
          <a:blip r:embed="rId2" cstate="print"/>
          <a:srcRect t="27303" r="3908" b="10289"/>
          <a:stretch>
            <a:fillRect/>
          </a:stretch>
        </p:blipFill>
        <p:spPr>
          <a:xfrm>
            <a:off x="798690" y="1897333"/>
            <a:ext cx="3666218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IMG_6693_0.jpg"/>
          <p:cNvPicPr>
            <a:picLocks noChangeAspect="1"/>
          </p:cNvPicPr>
          <p:nvPr/>
        </p:nvPicPr>
        <p:blipFill>
          <a:blip r:embed="rId3" cstate="print"/>
          <a:srcRect t="9450" r="5501"/>
          <a:stretch>
            <a:fillRect/>
          </a:stretch>
        </p:blipFill>
        <p:spPr>
          <a:xfrm>
            <a:off x="5016541" y="1893069"/>
            <a:ext cx="3850178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9753.JPG"/>
          <p:cNvPicPr>
            <a:picLocks noChangeAspect="1"/>
          </p:cNvPicPr>
          <p:nvPr/>
        </p:nvPicPr>
        <p:blipFill>
          <a:blip r:embed="rId4" cstate="print"/>
          <a:srcRect l="9639" t="21689" r="4811"/>
          <a:stretch>
            <a:fillRect/>
          </a:stretch>
        </p:blipFill>
        <p:spPr>
          <a:xfrm>
            <a:off x="780863" y="4318051"/>
            <a:ext cx="3701872" cy="2063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\\20.20.20.1\e\фотографии\2015\01,04,15 антикоррупционная стратегия 2015-16\IMG_983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6541" y="4309786"/>
            <a:ext cx="3819699" cy="2071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https://upload.wikimedia.org/wikipedia/commons/thumb/8/8d/Coats_of_arms_of_East_Kazakhstan_Province.svg/1000px-Coats_of_arms_of_East_Kazakhstan_Province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User\Downloads\logo.png">
            <a:extLst>
              <a:ext uri="{FF2B5EF4-FFF2-40B4-BE49-F238E27FC236}">
                <a16:creationId xmlns:a16="http://schemas.microsoft.com/office/drawing/2014/main" id="{E9657067-2915-4E7F-A3D8-FD4A8C980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5458" y="277200"/>
            <a:ext cx="1088051" cy="1088051"/>
          </a:xfrm>
          <a:prstGeom prst="rect">
            <a:avLst/>
          </a:prstGeom>
          <a:noFill/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C04DE8CB-4725-4DA4-BFD4-6AA7A57AD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930" y="97584"/>
            <a:ext cx="6958528" cy="10727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LID4096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ҚР </a:t>
            </a:r>
            <a:r>
              <a:rPr kumimoji="0" lang="LID4096" altLang="LID4096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Сыбайлас жемқорлыққа қарсы іс-қимыл </a:t>
            </a:r>
            <a:r>
              <a:rPr lang="kk-KZ" altLang="LID4096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kumimoji="0" lang="LID4096" altLang="LID4096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генттігінің департаменті,</a:t>
            </a:r>
            <a:endParaRPr kumimoji="0" lang="kk-KZ" altLang="LID4096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Өскемен қаласының әкімдігі</a:t>
            </a:r>
            <a:r>
              <a:rPr kumimoji="0" lang="kk-KZ" altLang="LID4096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нің өкілдерімен және</a:t>
            </a:r>
            <a:r>
              <a:rPr kumimoji="0" lang="LID4096" altLang="LID4096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қалалық мәслихат депутаттарымен</a:t>
            </a:r>
            <a:r>
              <a:rPr lang="kk-KZ" altLang="LID4096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kk-KZ" altLang="LID4096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кездесулерді ұйымдастыру</a:t>
            </a:r>
            <a:r>
              <a:rPr kumimoji="0" lang="LID4096" altLang="LID4096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275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омната, стол, библиотека, ресторан&#10;&#10;Автоматически созданное описание">
            <a:extLst>
              <a:ext uri="{FF2B5EF4-FFF2-40B4-BE49-F238E27FC236}">
                <a16:creationId xmlns:a16="http://schemas.microsoft.com/office/drawing/2014/main" id="{BC38FA0D-42F8-46A9-ABA3-7BEC3A376E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82" y="1831729"/>
            <a:ext cx="3129521" cy="2139105"/>
          </a:xfrm>
          <a:prstGeom prst="rect">
            <a:avLst/>
          </a:prstGeom>
        </p:spPr>
      </p:pic>
      <p:pic>
        <p:nvPicPr>
          <p:cNvPr id="5" name="Рисунок 4" descr="Изображение выглядит как стол, комната, ресторан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D21783D8-0AEA-46AC-955D-14899B2C1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11" y="4108490"/>
            <a:ext cx="3278207" cy="2149667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утренний, потолок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F986CBF8-9576-43A1-AD05-2E44DCD7A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11" y="1831729"/>
            <a:ext cx="3278207" cy="2114854"/>
          </a:xfrm>
          <a:prstGeom prst="rect">
            <a:avLst/>
          </a:prstGeom>
        </p:spPr>
      </p:pic>
      <p:pic>
        <p:nvPicPr>
          <p:cNvPr id="7" name="Picture 7" descr="C:\Users\User\Downloads\IMG_9816.jpg">
            <a:extLst>
              <a:ext uri="{FF2B5EF4-FFF2-40B4-BE49-F238E27FC236}">
                <a16:creationId xmlns:a16="http://schemas.microsoft.com/office/drawing/2014/main" id="{8BCEF054-67A5-4F4C-A262-C4EED8D29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4082" y="4171809"/>
            <a:ext cx="3129521" cy="208634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D68E0F-6317-4299-A7D4-A35D4441FAB4}"/>
              </a:ext>
            </a:extLst>
          </p:cNvPr>
          <p:cNvSpPr txBox="1"/>
          <p:nvPr/>
        </p:nvSpPr>
        <p:spPr>
          <a:xfrm>
            <a:off x="1196712" y="31046"/>
            <a:ext cx="6921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оқытушылары арасында </a:t>
            </a:r>
          </a:p>
          <a:p>
            <a:pPr algn="ctr"/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«Білім беру мекемелері арқылы сыбайлас жемқорлықпен күресу» атты семинар тренинг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upload.wikimedia.org/wikipedia/commons/thumb/8/8d/Coats_of_arms_of_East_Kazakhstan_Province.svg/1000px-Coats_of_arms_of_East_Kazakhstan_Province.svg.png">
            <a:extLst>
              <a:ext uri="{FF2B5EF4-FFF2-40B4-BE49-F238E27FC236}">
                <a16:creationId xmlns:a16="http://schemas.microsoft.com/office/drawing/2014/main" id="{B4C05937-CA9D-4099-9A36-DABFF051B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57" y="305003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C:\Users\User\Downloads\logo.png">
            <a:extLst>
              <a:ext uri="{FF2B5EF4-FFF2-40B4-BE49-F238E27FC236}">
                <a16:creationId xmlns:a16="http://schemas.microsoft.com/office/drawing/2014/main" id="{31E2184D-BB3D-4B27-8939-EDF0AC91B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7008" y="260103"/>
            <a:ext cx="1088051" cy="1088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2374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IMG_9772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1090" y="1517924"/>
            <a:ext cx="3438109" cy="2097714"/>
          </a:xfrm>
          <a:prstGeom prst="rect">
            <a:avLst/>
          </a:prstGeom>
          <a:noFill/>
        </p:spPr>
      </p:pic>
      <p:pic>
        <p:nvPicPr>
          <p:cNvPr id="1028" name="Picture 4" descr="C:\Users\User\Downloads\IMG_97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096" y="1530977"/>
            <a:ext cx="3126992" cy="2084661"/>
          </a:xfrm>
          <a:prstGeom prst="rect">
            <a:avLst/>
          </a:prstGeom>
          <a:noFill/>
        </p:spPr>
      </p:pic>
      <p:pic>
        <p:nvPicPr>
          <p:cNvPr id="1029" name="Picture 5" descr="C:\Users\User\Downloads\IMG_97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1090" y="3926282"/>
            <a:ext cx="3438109" cy="2268059"/>
          </a:xfrm>
          <a:prstGeom prst="rect">
            <a:avLst/>
          </a:prstGeom>
          <a:noFill/>
        </p:spPr>
      </p:pic>
      <p:pic>
        <p:nvPicPr>
          <p:cNvPr id="1030" name="Picture 6" descr="C:\Users\User\Downloads\IMG_98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097" y="3926282"/>
            <a:ext cx="3126991" cy="2268059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CABC0B-CD22-46F1-BEA4-2462F3A398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319" t="27380" r="27826" b="15652"/>
          <a:stretch/>
        </p:blipFill>
        <p:spPr>
          <a:xfrm>
            <a:off x="3458815" y="2194529"/>
            <a:ext cx="1815548" cy="29287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C8C26B-7FFA-43E8-8DAA-2138A34283BF}"/>
              </a:ext>
            </a:extLst>
          </p:cNvPr>
          <p:cNvSpPr txBox="1"/>
          <p:nvPr/>
        </p:nvSpPr>
        <p:spPr>
          <a:xfrm>
            <a:off x="1194742" y="165610"/>
            <a:ext cx="70832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24.01.2020 г. на базе Восточно – Казахстанского гуманитарного колледжа прошел семинар - практикум для заместителей по ВР колледжей области на тему «</a:t>
            </a:r>
            <a:r>
              <a:rPr lang="ru-RU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Парасаттылық</a:t>
            </a:r>
            <a:r>
              <a:rPr lang="ru-RU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-</a:t>
            </a:r>
            <a:r>
              <a:rPr lang="ru-RU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заман</a:t>
            </a:r>
            <a:r>
              <a:rPr lang="ru-RU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талабы</a:t>
            </a:r>
            <a:r>
              <a:rPr lang="ru-RU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».</a:t>
            </a:r>
            <a:br>
              <a:rPr lang="ru-RU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Заместитель директора по ВР колледжа Джуманазарова Г. С. выступила с докладом на тему  «Организация мероприятий по профилактике коррупции», преподаватель права Кыдырханова А. С. провела практическое занятие «Противодействие коррупции через образование» .</a:t>
            </a:r>
            <a:br>
              <a:rPr lang="ru-RU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lang="LID4096" sz="1200" dirty="0">
              <a:solidFill>
                <a:schemeClr val="bg1"/>
              </a:solidFill>
            </a:endParaRPr>
          </a:p>
        </p:txBody>
      </p:sp>
      <p:pic>
        <p:nvPicPr>
          <p:cNvPr id="8" name="Picture 2" descr="https://upload.wikimedia.org/wikipedia/commons/thumb/8/8d/Coats_of_arms_of_East_Kazakhstan_Province.svg/1000px-Coats_of_arms_of_East_Kazakhstan_Province.svg.png">
            <a:extLst>
              <a:ext uri="{FF2B5EF4-FFF2-40B4-BE49-F238E27FC236}">
                <a16:creationId xmlns:a16="http://schemas.microsoft.com/office/drawing/2014/main" id="{168D2B0E-F6E4-475C-AD44-EB8008B0D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81" y="267746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User\Downloads\logo.png">
            <a:extLst>
              <a:ext uri="{FF2B5EF4-FFF2-40B4-BE49-F238E27FC236}">
                <a16:creationId xmlns:a16="http://schemas.microsoft.com/office/drawing/2014/main" id="{F2746D96-DE66-44A4-A19F-FE1B3B4CF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55949" y="231464"/>
            <a:ext cx="1088051" cy="1088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0822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214290"/>
            <a:ext cx="8643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Ақпарат және шығармашылық секциясы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-714380" y="1142984"/>
          <a:ext cx="10144164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6250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22167A7-8D05-47BC-9BDE-3490E96D5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58" t="7273" r="12174" b="15393"/>
          <a:stretch/>
        </p:blipFill>
        <p:spPr>
          <a:xfrm>
            <a:off x="1" y="19970"/>
            <a:ext cx="9144000" cy="68380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51C683-4237-40A0-8E67-03BB99C9EB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59" t="6601" r="15980" b="17909"/>
          <a:stretch/>
        </p:blipFill>
        <p:spPr>
          <a:xfrm>
            <a:off x="3215144" y="251329"/>
            <a:ext cx="2797866" cy="17894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1EBABA-B43A-44EF-88AA-65D57D3F0D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95" t="6943" r="11450" b="15724"/>
          <a:stretch/>
        </p:blipFill>
        <p:spPr>
          <a:xfrm>
            <a:off x="6033017" y="1143650"/>
            <a:ext cx="2923715" cy="16518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ABD777-2361-4A4E-BF59-0B409B4526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63" t="5470" r="11884" b="17198"/>
          <a:stretch/>
        </p:blipFill>
        <p:spPr>
          <a:xfrm>
            <a:off x="2858290" y="3089419"/>
            <a:ext cx="3427419" cy="19697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CFB06A-CE02-4632-95FE-A1154F60A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50" t="6242" r="12029" b="16425"/>
          <a:stretch/>
        </p:blipFill>
        <p:spPr>
          <a:xfrm>
            <a:off x="198196" y="1144257"/>
            <a:ext cx="2818753" cy="165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98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605" y="121056"/>
            <a:ext cx="6296641" cy="1080120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«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Сыбайлас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жемқорлықтың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алдын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алуы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»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тақырыбында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парақшаларды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брошюраларды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колледж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студенттері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арасында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тарату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жұмыстары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endParaRPr lang="ru-RU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20180510_094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724" y="1503131"/>
            <a:ext cx="3682258" cy="2445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20180510_0953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0376" y="1443512"/>
            <a:ext cx="3671900" cy="242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20180510_1306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4974" y="4025821"/>
            <a:ext cx="3707904" cy="2313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https://upload.wikimedia.org/wikipedia/commons/thumb/8/8d/Coats_of_arms_of_East_Kazakhstan_Province.svg/1000px-Coats_of_arms_of_East_Kazakhstan_Province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4" y="267746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C:\Users\User\Downloads\logo.png">
            <a:extLst>
              <a:ext uri="{FF2B5EF4-FFF2-40B4-BE49-F238E27FC236}">
                <a16:creationId xmlns:a16="http://schemas.microsoft.com/office/drawing/2014/main" id="{792E29D2-BED0-4E03-93B2-152573CC9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4367" y="267746"/>
            <a:ext cx="1088051" cy="1088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9308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5008" y="214290"/>
            <a:ext cx="8928992" cy="363559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Sanaly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urpaq</a:t>
            </a:r>
            <a:r>
              <a:rPr lang="kk-KZ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клубының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міндеттері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635897" y="1268760"/>
            <a:ext cx="2357874" cy="2418395"/>
            <a:chOff x="4071" y="1584"/>
            <a:chExt cx="1090" cy="1088"/>
          </a:xfrm>
        </p:grpSpPr>
        <p:sp>
          <p:nvSpPr>
            <p:cNvPr id="91140" name="Oval 4"/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91142" name="Oval 6"/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91144" name="Oval 8"/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91146" name="Oval 10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91147" name="Oval 11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91148" name="Oval 12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91149" name="Oval 13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131840" y="2200380"/>
            <a:ext cx="3384551" cy="1828800"/>
            <a:chOff x="1680" y="1824"/>
            <a:chExt cx="2132" cy="1152"/>
          </a:xfrm>
        </p:grpSpPr>
        <p:sp>
          <p:nvSpPr>
            <p:cNvPr id="91151" name="AutoShape 15"/>
            <p:cNvSpPr>
              <a:spLocks noChangeArrowheads="1"/>
            </p:cNvSpPr>
            <p:nvPr/>
          </p:nvSpPr>
          <p:spPr bwMode="gray">
            <a:xfrm rot="10800000">
              <a:off x="3511" y="1824"/>
              <a:ext cx="301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52" name="AutoShape 16"/>
            <p:cNvSpPr>
              <a:spLocks noChangeArrowheads="1"/>
            </p:cNvSpPr>
            <p:nvPr/>
          </p:nvSpPr>
          <p:spPr bwMode="gray">
            <a:xfrm rot="17914860">
              <a:off x="2005" y="2640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53" name="AutoShape 17"/>
            <p:cNvSpPr>
              <a:spLocks noChangeArrowheads="1"/>
            </p:cNvSpPr>
            <p:nvPr/>
          </p:nvSpPr>
          <p:spPr bwMode="gray">
            <a:xfrm>
              <a:off x="1680" y="1824"/>
              <a:ext cx="318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54" name="AutoShape 18"/>
            <p:cNvSpPr>
              <a:spLocks noChangeArrowheads="1"/>
            </p:cNvSpPr>
            <p:nvPr/>
          </p:nvSpPr>
          <p:spPr bwMode="gray">
            <a:xfrm rot="13815450">
              <a:off x="3145" y="2637"/>
              <a:ext cx="35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1155" name="Text Box 19"/>
          <p:cNvSpPr txBox="1">
            <a:spLocks noChangeArrowheads="1"/>
          </p:cNvSpPr>
          <p:nvPr/>
        </p:nvSpPr>
        <p:spPr bwMode="gray">
          <a:xfrm>
            <a:off x="4067944" y="2003250"/>
            <a:ext cx="158248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Sanaly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0" hangingPunct="0"/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urpaq</a:t>
            </a:r>
            <a:r>
              <a:rPr lang="kk-KZ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6467748" y="1154648"/>
            <a:ext cx="2676252" cy="2601417"/>
            <a:chOff x="2789" y="1625"/>
            <a:chExt cx="907" cy="907"/>
          </a:xfrm>
        </p:grpSpPr>
        <p:sp>
          <p:nvSpPr>
            <p:cNvPr id="91157" name="Oval 21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91158" name="Oval 22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91159" name="Oval 23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91161" name="Oval 25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91163" name="Oval 27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91164" name="Oval 28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91165" name="Oval 29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91166" name="Oval 30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91167" name="Text Box 31"/>
          <p:cNvSpPr txBox="1">
            <a:spLocks noChangeArrowheads="1"/>
          </p:cNvSpPr>
          <p:nvPr/>
        </p:nvSpPr>
        <p:spPr bwMode="gray">
          <a:xfrm>
            <a:off x="7565015" y="2308050"/>
            <a:ext cx="1847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endParaRPr lang="en-US" sz="2000" b="1" dirty="0">
              <a:solidFill>
                <a:srgbClr val="000000"/>
              </a:solidFill>
            </a:endParaRPr>
          </a:p>
        </p:txBody>
      </p: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5004048" y="1771842"/>
            <a:ext cx="3888164" cy="4965887"/>
            <a:chOff x="864" y="1007"/>
            <a:chExt cx="1157" cy="1633"/>
          </a:xfrm>
        </p:grpSpPr>
        <p:sp>
          <p:nvSpPr>
            <p:cNvPr id="91169" name="Oval 33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91170" name="Oval 34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91171" name="Oval 35"/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91173" name="Oval 37"/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91174" name="Oval 38"/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91175" name="Oval 39"/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91176" name="Oval 40"/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91177" name="Oval 41"/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91178" name="Text Box 42"/>
            <p:cNvSpPr txBox="1">
              <a:spLocks noChangeArrowheads="1"/>
            </p:cNvSpPr>
            <p:nvPr/>
          </p:nvSpPr>
          <p:spPr bwMode="gray">
            <a:xfrm>
              <a:off x="1388" y="1007"/>
              <a:ext cx="633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kumimoji="0" lang="LID4096" altLang="LID4096" sz="12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Сыбайлас жемқорлық тәуекелдерін бақылау; қоғамның түрлі салаларында сыбайлас жемқорлықтың алдын алу бойынша ұсыныстар әзірл</a:t>
              </a:r>
              <a:r>
                <a:rPr kumimoji="0" lang="kk-KZ" altLang="LID4096" sz="12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еу</a:t>
              </a:r>
              <a:endPara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0" y="1161260"/>
            <a:ext cx="3124039" cy="2994969"/>
            <a:chOff x="884" y="2523"/>
            <a:chExt cx="862" cy="862"/>
          </a:xfrm>
        </p:grpSpPr>
        <p:sp>
          <p:nvSpPr>
            <p:cNvPr id="91180" name="Oval 44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91181" name="Oval 45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91182" name="Oval 46"/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91183" name="Oval 47"/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91184" name="Oval 48"/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91185" name="Oval 49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91186" name="Oval 50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91187" name="Oval 51"/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91188" name="Oval 52"/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91189" name="Text Box 53"/>
          <p:cNvSpPr txBox="1">
            <a:spLocks noChangeArrowheads="1"/>
          </p:cNvSpPr>
          <p:nvPr/>
        </p:nvSpPr>
        <p:spPr bwMode="gray">
          <a:xfrm>
            <a:off x="495300" y="1895474"/>
            <a:ext cx="211660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kumimoji="0" lang="LID4096" altLang="LID4096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Студенттік қоғамда сыбайлас жемқорлыққа төзбеушілікке тәрбиелеу үшін кездесулер, әңгімелер, дөңгелек үстелдер, дебаттар, жарыстар және басқа іс-шараларды ұйымдаст</a:t>
            </a:r>
            <a:r>
              <a:rPr kumimoji="0" lang="kk-KZ" altLang="LID4096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ыру</a:t>
            </a:r>
            <a:endParaRPr lang="kk-KZ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54"/>
          <p:cNvGrpSpPr>
            <a:grpSpLocks/>
          </p:cNvGrpSpPr>
          <p:nvPr/>
        </p:nvGrpSpPr>
        <p:grpSpPr bwMode="auto">
          <a:xfrm>
            <a:off x="1555962" y="3818408"/>
            <a:ext cx="3160053" cy="2994968"/>
            <a:chOff x="1685" y="3125"/>
            <a:chExt cx="907" cy="907"/>
          </a:xfrm>
        </p:grpSpPr>
        <p:grpSp>
          <p:nvGrpSpPr>
            <p:cNvPr id="11" name="Group 55"/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91192" name="Oval 56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91193" name="Oval 57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91196" name="Oval 60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91198" name="Oval 62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91199" name="Oval 63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91200" name="Oval 64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91201" name="Oval 65"/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91202" name="Text Box 66"/>
            <p:cNvSpPr txBox="1">
              <a:spLocks noChangeArrowheads="1"/>
            </p:cNvSpPr>
            <p:nvPr/>
          </p:nvSpPr>
          <p:spPr bwMode="gray">
            <a:xfrm>
              <a:off x="1816" y="3373"/>
              <a:ext cx="638" cy="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kumimoji="0" lang="LID4096" altLang="LID4096" sz="12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Сыбайлас жемқорлықпен бетпе-бет келген студенттер мен оқытушыларға құқықтық көмек көрсету; сыбайлас жемқорлық әрекеттерін анықтау фактілері бойынша сауалнамаға қаты</a:t>
              </a:r>
              <a:r>
                <a:rPr kumimoji="0" lang="kk-KZ" altLang="LID4096" sz="12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су</a:t>
              </a:r>
              <a:endParaRPr lang="ru-RU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31627" y="4635887"/>
            <a:ext cx="2002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LID4096" altLang="LID4096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Сыбайлас жемқорлықтың жағымсыз салдарына қоғам назарын аудару; сыбайлас жемқорлыққа қарсы құзыретті органдармен өзара іс-қим</a:t>
            </a:r>
            <a:r>
              <a:rPr kumimoji="0" lang="kk-KZ" altLang="LID4096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ыл</a:t>
            </a:r>
            <a:endParaRPr lang="ru-RU" sz="12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092280" y="6591300"/>
            <a:ext cx="2088232" cy="266700"/>
          </a:xfrm>
        </p:spPr>
        <p:txBody>
          <a:bodyPr/>
          <a:lstStyle/>
          <a:p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www.vkgk.kz     vkgk@mail.ru</a:t>
            </a: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FA57587-3A9F-4FF2-B82C-C710ADC0E0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84" y="182535"/>
            <a:ext cx="1584176" cy="909770"/>
          </a:xfrm>
          <a:prstGeom prst="rect">
            <a:avLst/>
          </a:prstGeom>
        </p:spPr>
      </p:pic>
      <p:pic>
        <p:nvPicPr>
          <p:cNvPr id="68" name="Picture 1" descr="C:\Users\User\Downloads\logo.png">
            <a:extLst>
              <a:ext uri="{FF2B5EF4-FFF2-40B4-BE49-F238E27FC236}">
                <a16:creationId xmlns:a16="http://schemas.microsoft.com/office/drawing/2014/main" id="{522AFB6E-9195-4248-9BC4-54D220475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879" y="86410"/>
            <a:ext cx="1033895" cy="1033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504384" cy="504056"/>
          </a:xfrm>
        </p:spPr>
        <p:txBody>
          <a:bodyPr>
            <a:noAutofit/>
          </a:bodyPr>
          <a:lstStyle/>
          <a:p>
            <a:pPr marR="7048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Сурет </a:t>
            </a:r>
            <a:r>
              <a:rPr lang="ru-RU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байқаулары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https://upload.wikimedia.org/wikipedia/commons/thumb/8/8d/Coats_of_arms_of_East_Kazakhstan_Province.svg/1000px-Coats_of_arms_of_East_Kazakhstan_Provinc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49" y="155609"/>
            <a:ext cx="1015556" cy="101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Без названия (1)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357298"/>
            <a:ext cx="4286280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одержимое 4" descr="Без названия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71736" y="4071942"/>
            <a:ext cx="3786214" cy="2786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P81027-094815_0.jpg"/>
          <p:cNvPicPr>
            <a:picLocks noChangeAspect="1"/>
          </p:cNvPicPr>
          <p:nvPr/>
        </p:nvPicPr>
        <p:blipFill>
          <a:blip r:embed="rId5" cstate="print"/>
          <a:srcRect l="11919" t="4649" r="22994" b="11661"/>
          <a:stretch>
            <a:fillRect/>
          </a:stretch>
        </p:blipFill>
        <p:spPr>
          <a:xfrm>
            <a:off x="4786314" y="1357298"/>
            <a:ext cx="4357686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" descr="C:\Users\User\Downloads\logo.png">
            <a:extLst>
              <a:ext uri="{FF2B5EF4-FFF2-40B4-BE49-F238E27FC236}">
                <a16:creationId xmlns:a16="http://schemas.microsoft.com/office/drawing/2014/main" id="{66B59B59-6B6D-4006-B871-E05C16B1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40694" y="126057"/>
            <a:ext cx="1045108" cy="1045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3117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162" y="79374"/>
            <a:ext cx="7574446" cy="777858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   «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Сыбайлас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жемқорлықпен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бірге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күресеміз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»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тақырыбында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стунттер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арасында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шығарма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жазу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байқаулары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433744"/>
            <a:ext cx="3692830" cy="24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20190621_115023"/>
          <p:cNvPicPr/>
          <p:nvPr/>
        </p:nvPicPr>
        <p:blipFill>
          <a:blip r:embed="rId3" cstate="print">
            <a:lum bright="20000" contrast="40000"/>
          </a:blip>
          <a:srcRect t="27888" r="14896"/>
          <a:stretch>
            <a:fillRect/>
          </a:stretch>
        </p:blipFill>
        <p:spPr bwMode="auto">
          <a:xfrm>
            <a:off x="428596" y="4000504"/>
            <a:ext cx="392909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20190621_11523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000504"/>
            <a:ext cx="392909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P81027-101028.jpg"/>
          <p:cNvPicPr>
            <a:picLocks noChangeAspect="1"/>
          </p:cNvPicPr>
          <p:nvPr/>
        </p:nvPicPr>
        <p:blipFill>
          <a:blip r:embed="rId5" cstate="print"/>
          <a:srcRect l="13951" r="3892"/>
          <a:stretch>
            <a:fillRect/>
          </a:stretch>
        </p:blipFill>
        <p:spPr>
          <a:xfrm>
            <a:off x="663162" y="1434217"/>
            <a:ext cx="3692830" cy="2436411"/>
          </a:xfrm>
          <a:prstGeom prst="rect">
            <a:avLst/>
          </a:prstGeom>
        </p:spPr>
      </p:pic>
      <p:pic>
        <p:nvPicPr>
          <p:cNvPr id="9" name="Picture 2" descr="https://upload.wikimedia.org/wikipedia/commons/thumb/8/8d/Coats_of_arms_of_East_Kazakhstan_Province.svg/1000px-Coats_of_arms_of_East_Kazakhstan_Province.svg.png">
            <a:extLst>
              <a:ext uri="{FF2B5EF4-FFF2-40B4-BE49-F238E27FC236}">
                <a16:creationId xmlns:a16="http://schemas.microsoft.com/office/drawing/2014/main" id="{BD86533C-0152-4F41-BC96-7B5FCF44E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49" y="155609"/>
            <a:ext cx="1015556" cy="101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C:\Users\User\Downloads\logo.png">
            <a:extLst>
              <a:ext uri="{FF2B5EF4-FFF2-40B4-BE49-F238E27FC236}">
                <a16:creationId xmlns:a16="http://schemas.microsoft.com/office/drawing/2014/main" id="{3982DB99-761F-48DD-9529-6B6CB2AD1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40694" y="126057"/>
            <a:ext cx="1045108" cy="1045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7048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102103"/>
            <a:ext cx="8643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Мәдени іс шаралар секциясы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500018" y="969443"/>
          <a:ext cx="8143932" cy="57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1536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97885"/>
            <a:ext cx="7022604" cy="816538"/>
          </a:xfrm>
        </p:spPr>
        <p:txBody>
          <a:bodyPr>
            <a:noAutofit/>
          </a:bodyPr>
          <a:lstStyle/>
          <a:p>
            <a:pPr marR="70485" algn="ctr">
              <a:lnSpc>
                <a:spcPct val="115000"/>
              </a:lnSpc>
              <a:spcAft>
                <a:spcPts val="0"/>
              </a:spcAft>
            </a:pPr>
            <a:r>
              <a:rPr lang="ru-RU" sz="25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Пров</a:t>
            </a:r>
            <a:r>
              <a:rPr lang="kk-KZ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</a:t>
            </a:r>
            <a:r>
              <a:rPr lang="ru-RU" sz="25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дение</a:t>
            </a:r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акции и </a:t>
            </a:r>
            <a:r>
              <a:rPr lang="ru-RU" sz="25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флеш</a:t>
            </a:r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-моба </a:t>
            </a:r>
            <a:b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«Чистая сессия»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\\20.20.20.1\e\фотографии\2015\15 декабря флеш моб\IMG_7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71612"/>
            <a:ext cx="4089633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https://upload.wikimedia.org/wikipedia/commons/thumb/8/8d/Coats_of_arms_of_East_Kazakhstan_Province.svg/1000px-Coats_of_arms_of_East_Kazakhstan_Provinc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65" y="332656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10.0.0.1\общая_папка\ВР\таза.jpg"/>
          <p:cNvPicPr>
            <a:picLocks noChangeAspect="1" noChangeArrowheads="1"/>
          </p:cNvPicPr>
          <p:nvPr/>
        </p:nvPicPr>
        <p:blipFill>
          <a:blip r:embed="rId4" cstate="print"/>
          <a:srcRect t="15873"/>
          <a:stretch>
            <a:fillRect/>
          </a:stretch>
        </p:blipFill>
        <p:spPr bwMode="auto">
          <a:xfrm>
            <a:off x="642910" y="1571612"/>
            <a:ext cx="3714776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" descr="C:\Users\User\Downloads\logo.png">
            <a:extLst>
              <a:ext uri="{FF2B5EF4-FFF2-40B4-BE49-F238E27FC236}">
                <a16:creationId xmlns:a16="http://schemas.microsoft.com/office/drawing/2014/main" id="{D7FF3971-18B8-404A-8415-4D9966FCD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79090" y="304966"/>
            <a:ext cx="1088051" cy="1088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9367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P81027-094640_1.jpg"/>
          <p:cNvPicPr>
            <a:picLocks noChangeAspect="1"/>
          </p:cNvPicPr>
          <p:nvPr/>
        </p:nvPicPr>
        <p:blipFill>
          <a:blip r:embed="rId2" cstate="print"/>
          <a:srcRect t="15214"/>
          <a:stretch>
            <a:fillRect/>
          </a:stretch>
        </p:blipFill>
        <p:spPr>
          <a:xfrm>
            <a:off x="486435" y="4278527"/>
            <a:ext cx="3692421" cy="2282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981" y="113067"/>
            <a:ext cx="7886700" cy="1000132"/>
          </a:xfrm>
        </p:spPr>
        <p:txBody>
          <a:bodyPr>
            <a:noAutofit/>
          </a:bodyPr>
          <a:lstStyle/>
          <a:p>
            <a:pPr marR="7048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Сыбайлас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жемқорлыққа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жол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!» </a:t>
            </a:r>
            <a:b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атты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викториналар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s://upload.wikimedia.org/wikipedia/commons/thumb/8/8d/Coats_of_arms_of_East_Kazakhstan_Province.svg/1000px-Coats_of_arms_of_East_Kazakhstan_Provinc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80" y="153299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2019-2020\коррупция\корруп\IMG-20191014-WA00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9261" y="1451330"/>
            <a:ext cx="3692420" cy="2578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D:\2019-2020\фотогр\1 декабря\IMG-20191129-WA0154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64080" y="1451330"/>
            <a:ext cx="3714776" cy="2617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" descr="C:\Users\User\Downloads\logo.png">
            <a:extLst>
              <a:ext uri="{FF2B5EF4-FFF2-40B4-BE49-F238E27FC236}">
                <a16:creationId xmlns:a16="http://schemas.microsoft.com/office/drawing/2014/main" id="{E922A36C-22C7-433B-B124-84DBD0B8F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5084" y="143104"/>
            <a:ext cx="1088051" cy="1088051"/>
          </a:xfrm>
          <a:prstGeom prst="rect">
            <a:avLst/>
          </a:prstGeom>
          <a:noFill/>
        </p:spPr>
      </p:pic>
      <p:pic>
        <p:nvPicPr>
          <p:cNvPr id="13" name="Picture 3" descr="D:\2019-2020\коррупция\корруп\IMG-20191014-WA0058.jpg">
            <a:extLst>
              <a:ext uri="{FF2B5EF4-FFF2-40B4-BE49-F238E27FC236}">
                <a16:creationId xmlns:a16="http://schemas.microsoft.com/office/drawing/2014/main" id="{5622E96F-BEDC-477E-9B75-9EF5AE2C1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65146" y="4278527"/>
            <a:ext cx="3692419" cy="2283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1263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183710" cy="504056"/>
          </a:xfrm>
        </p:spPr>
        <p:txBody>
          <a:bodyPr>
            <a:noAutofit/>
          </a:bodyPr>
          <a:lstStyle/>
          <a:p>
            <a:pPr marR="7048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Жемқорлық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түсінігі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»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тақырыбында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1 курс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студенттері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арасында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өткізілген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сынып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сағаттары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2019-2020\коррупция\корруп\IMG-20191014-WA0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112" y="2277552"/>
            <a:ext cx="4068417" cy="3105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https://upload.wikimedia.org/wikipedia/commons/thumb/8/8d/Coats_of_arms_of_East_Kazakhstan_Province.svg/1000px-Coats_of_arms_of_East_Kazakhstan_Provinc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51" y="274878"/>
            <a:ext cx="1015556" cy="101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P81027-094935.jpg"/>
          <p:cNvPicPr>
            <a:picLocks noChangeAspect="1"/>
          </p:cNvPicPr>
          <p:nvPr/>
        </p:nvPicPr>
        <p:blipFill>
          <a:blip r:embed="rId4" cstate="print"/>
          <a:srcRect l="4843" t="10332"/>
          <a:stretch>
            <a:fillRect/>
          </a:stretch>
        </p:blipFill>
        <p:spPr>
          <a:xfrm>
            <a:off x="4707471" y="2247128"/>
            <a:ext cx="4068417" cy="3105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" descr="C:\Users\User\Downloads\logo.png">
            <a:extLst>
              <a:ext uri="{FF2B5EF4-FFF2-40B4-BE49-F238E27FC236}">
                <a16:creationId xmlns:a16="http://schemas.microsoft.com/office/drawing/2014/main" id="{9393F689-2CC4-4088-BD87-389457928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5603" y="202383"/>
            <a:ext cx="1088051" cy="1088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7389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2018-2019\корупция\для отчета\IMG-20181030-WA00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3816994" cy="4444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:\2018-2019\корупция\для отчета\IMG-20181030-WA0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82792"/>
            <a:ext cx="3709645" cy="4446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s://upload.wikimedia.org/wikipedia/commons/thumb/8/8d/Coats_of_arms_of_East_Kazakhstan_Province.svg/1000px-Coats_of_arms_of_East_Kazakhstan_Provinc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C:\Users\User\Downloads\logo.png">
            <a:extLst>
              <a:ext uri="{FF2B5EF4-FFF2-40B4-BE49-F238E27FC236}">
                <a16:creationId xmlns:a16="http://schemas.microsoft.com/office/drawing/2014/main" id="{34193F36-775C-4E4F-A3D7-E3F2C2E26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4367" y="267746"/>
            <a:ext cx="1088051" cy="1088051"/>
          </a:xfrm>
          <a:prstGeom prst="rect">
            <a:avLst/>
          </a:prstGeom>
          <a:noFill/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41C886D2-BE7D-4BA5-A2CF-0E0A368C5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9901" y="147990"/>
            <a:ext cx="6201322" cy="10727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«Жастар жемқорлыққа қарсы»</a:t>
            </a:r>
            <a:r>
              <a:rPr kumimoji="0" lang="kk-KZ" altLang="LID4096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атты</a:t>
            </a:r>
            <a:r>
              <a:rPr kumimoji="0" lang="LID4096" altLang="LID4096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әр түрлі спорт түрлерінен жарыстар </a:t>
            </a:r>
            <a:r>
              <a:rPr kumimoji="0" lang="kk-KZ" altLang="LID4096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ұйымдастырылады</a:t>
            </a:r>
            <a:endParaRPr kumimoji="0" lang="LID4096" altLang="LID4096" sz="24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14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E72FD9-7314-43E3-80CE-69A7EAE09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80" y="4319400"/>
            <a:ext cx="3126077" cy="17584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CD60DF-7E4A-4A74-BB92-CE857108B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85" y="4584444"/>
            <a:ext cx="2573683" cy="19302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DCEC43-0C0D-49A5-B084-9D53A0B2DA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5" b="17153"/>
          <a:stretch/>
        </p:blipFill>
        <p:spPr>
          <a:xfrm>
            <a:off x="5935321" y="1587776"/>
            <a:ext cx="2810289" cy="23191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572BFA-DBE6-437A-8A80-D0DB072242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" b="10434"/>
          <a:stretch/>
        </p:blipFill>
        <p:spPr>
          <a:xfrm>
            <a:off x="3185424" y="1914204"/>
            <a:ext cx="2442541" cy="37717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5FBB721-89EE-4BA2-93CF-9017E0EFA5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t="4589" r="3060" b="21788"/>
          <a:stretch/>
        </p:blipFill>
        <p:spPr>
          <a:xfrm>
            <a:off x="341139" y="874250"/>
            <a:ext cx="2442541" cy="34451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F7A253-3F0B-4A26-A385-4BBEA778456C}"/>
              </a:ext>
            </a:extLst>
          </p:cNvPr>
          <p:cNvSpPr txBox="1"/>
          <p:nvPr/>
        </p:nvSpPr>
        <p:spPr>
          <a:xfrm>
            <a:off x="2913826" y="8173"/>
            <a:ext cx="6042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solidFill>
                  <a:schemeClr val="bg1"/>
                </a:solidFill>
              </a:rPr>
              <a:t>Семей қаласында өткізілген «Болашаққа бағдар: рухани жаңғыру» бағдарламасы және Еріктілер жылы, Ұлы Абайдың 175- жылдығы аясында өткен Облыстық «Саналы ұрпақ –Мәңгілік ел болашағы» атты жастар Форумы. 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33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03FF3-EB3F-41A0-9402-460D74BD1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675" y="1876416"/>
            <a:ext cx="7886700" cy="656501"/>
          </a:xfrm>
        </p:spPr>
        <p:txBody>
          <a:bodyPr>
            <a:noAutofit/>
          </a:bodyPr>
          <a:lstStyle/>
          <a:p>
            <a:pPr algn="ctr"/>
            <a:r>
              <a:rPr lang="kk-KZ" altLang="LID4096" sz="2000" b="1" i="1" dirty="0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студентттері арасында с</a:t>
            </a:r>
            <a:r>
              <a:rPr kumimoji="0" lang="LID4096" altLang="LID4096" sz="2000" b="1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ыбайлас жемқорлық әрекеттерін анықтау фактілері бойынша сауалнамаға қаты</a:t>
            </a:r>
            <a:r>
              <a:rPr kumimoji="0" lang="kk-KZ" altLang="LID4096" sz="2000" b="1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стыру</a:t>
            </a:r>
            <a:b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LID4096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6366E61-03B8-4A80-BBCC-9A41B064710A}"/>
              </a:ext>
            </a:extLst>
          </p:cNvPr>
          <p:cNvSpPr txBox="1">
            <a:spLocks/>
          </p:cNvSpPr>
          <p:nvPr/>
        </p:nvSpPr>
        <p:spPr>
          <a:xfrm>
            <a:off x="1238436" y="112004"/>
            <a:ext cx="6819073" cy="1378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altLang="LID4096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Сыбайлас жемқорлықтың алдын алуға бағытталған колледждегі мониторинг жүргізу жұмыстары</a:t>
            </a:r>
            <a:b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LID4096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832F89-6F1A-45D7-BD85-97304428E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19" t="22998" r="12752" b="11527"/>
          <a:stretch/>
        </p:blipFill>
        <p:spPr>
          <a:xfrm>
            <a:off x="9251" y="3843827"/>
            <a:ext cx="4562749" cy="23848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AD900C-C96F-4903-8491-9D6481406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56" t="20678" r="15942" b="11269"/>
          <a:stretch/>
        </p:blipFill>
        <p:spPr>
          <a:xfrm>
            <a:off x="4572000" y="3897607"/>
            <a:ext cx="4182562" cy="2384873"/>
          </a:xfrm>
          <a:prstGeom prst="rect">
            <a:avLst/>
          </a:prstGeom>
        </p:spPr>
      </p:pic>
      <p:sp>
        <p:nvSpPr>
          <p:cNvPr id="11" name="AutoShape 16">
            <a:extLst>
              <a:ext uri="{FF2B5EF4-FFF2-40B4-BE49-F238E27FC236}">
                <a16:creationId xmlns:a16="http://schemas.microsoft.com/office/drawing/2014/main" id="{A2E19B93-EFD4-44FE-915F-E64CCC604D57}"/>
              </a:ext>
            </a:extLst>
          </p:cNvPr>
          <p:cNvSpPr>
            <a:spLocks noChangeArrowheads="1"/>
          </p:cNvSpPr>
          <p:nvPr/>
        </p:nvSpPr>
        <p:spPr bwMode="gray">
          <a:xfrm rot="16200000">
            <a:off x="4408736" y="1467555"/>
            <a:ext cx="437322" cy="366284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666699">
                  <a:gamma/>
                  <a:tint val="42353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C9CBD23-2F0F-4877-BE93-EDE41AFF1D74}"/>
              </a:ext>
            </a:extLst>
          </p:cNvPr>
          <p:cNvSpPr>
            <a:spLocks/>
          </p:cNvSpPr>
          <p:nvPr/>
        </p:nvSpPr>
        <p:spPr bwMode="gray">
          <a:xfrm>
            <a:off x="3215965" y="3187326"/>
            <a:ext cx="680232" cy="656501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8964BE8C-1F16-47B0-8641-F6878B122006}"/>
              </a:ext>
            </a:extLst>
          </p:cNvPr>
          <p:cNvSpPr>
            <a:spLocks/>
          </p:cNvSpPr>
          <p:nvPr/>
        </p:nvSpPr>
        <p:spPr bwMode="gray">
          <a:xfrm flipH="1">
            <a:off x="5446124" y="3154979"/>
            <a:ext cx="680231" cy="656501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E586D4E7-63D2-4911-B971-DD5550C0C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922" y="2705115"/>
            <a:ext cx="7288696" cy="5187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Студенттердің сыбайлас жемқорлыққа қарсы білімі туралы анонимді сауалнаманың нәтижелері </a:t>
            </a:r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745CF2C1-2514-4623-BD7B-4BCCC587A208}"/>
              </a:ext>
            </a:extLst>
          </p:cNvPr>
          <p:cNvSpPr>
            <a:spLocks noChangeArrowheads="1"/>
          </p:cNvSpPr>
          <p:nvPr/>
        </p:nvSpPr>
        <p:spPr bwMode="gray">
          <a:xfrm rot="16200000">
            <a:off x="4408736" y="2384214"/>
            <a:ext cx="437322" cy="366284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666699">
                  <a:gamma/>
                  <a:tint val="42353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7" name="Picture 2" descr="https://upload.wikimedia.org/wikipedia/commons/thumb/8/8d/Coats_of_arms_of_East_Kazakhstan_Province.svg/1000px-Coats_of_arms_of_East_Kazakhstan_Province.svg.png">
            <a:extLst>
              <a:ext uri="{FF2B5EF4-FFF2-40B4-BE49-F238E27FC236}">
                <a16:creationId xmlns:a16="http://schemas.microsoft.com/office/drawing/2014/main" id="{175C1F98-4E2C-41BF-8173-F03DC98EC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 descr="C:\Users\User\Downloads\logo.png">
            <a:extLst>
              <a:ext uri="{FF2B5EF4-FFF2-40B4-BE49-F238E27FC236}">
                <a16:creationId xmlns:a16="http://schemas.microsoft.com/office/drawing/2014/main" id="{2241012E-EF9F-4A83-8868-28D1B3753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4367" y="267746"/>
            <a:ext cx="1088051" cy="1088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1992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29152-4010-4C96-A513-0E96FDF69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00" y="714639"/>
            <a:ext cx="8452816" cy="844678"/>
          </a:xfrm>
        </p:spPr>
        <p:txBody>
          <a:bodyPr>
            <a:normAutofit/>
          </a:bodyPr>
          <a:lstStyle/>
          <a:p>
            <a:pPr algn="ctr"/>
            <a:r>
              <a:rPr lang="ru-RU" sz="1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по противодействию коррупции среди студентов колледжа ВКГК имени Абая «Проявлениям коррупции дороги нет!»</a:t>
            </a:r>
            <a:endParaRPr lang="LID4096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hlinkClick r:id="rId2"/>
            <a:extLst>
              <a:ext uri="{FF2B5EF4-FFF2-40B4-BE49-F238E27FC236}">
                <a16:creationId xmlns:a16="http://schemas.microsoft.com/office/drawing/2014/main" id="{301E20FC-1F83-49A2-97B7-5CA54BD5F7ED}"/>
              </a:ext>
            </a:extLst>
          </p:cNvPr>
          <p:cNvSpPr txBox="1"/>
          <p:nvPr/>
        </p:nvSpPr>
        <p:spPr>
          <a:xfrm>
            <a:off x="1116910" y="5220031"/>
            <a:ext cx="75611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dirty="0">
                <a:hlinkClick r:id="rId3"/>
              </a:rPr>
              <a:t>https://docs.google.com/forms/d/e/1FAIpQLSdYkFj9V0-bDSx9MHOeu8cnEtHwyaPlMlCQbMWojKYqdSqiEg/viewform?usp=sf_link</a:t>
            </a:r>
            <a:endParaRPr lang="kk-KZ" dirty="0"/>
          </a:p>
          <a:p>
            <a:pPr algn="ctr"/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2DFF5-FD0E-4177-94B2-5F39383D9092}"/>
              </a:ext>
            </a:extLst>
          </p:cNvPr>
          <p:cNvSpPr txBox="1"/>
          <p:nvPr/>
        </p:nvSpPr>
        <p:spPr>
          <a:xfrm>
            <a:off x="3353214" y="1346853"/>
            <a:ext cx="2763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  <a:r>
              <a:rPr lang="LID4096" sz="3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oogle</a:t>
            </a:r>
            <a:r>
              <a:rPr lang="kk-KZ" sz="3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LID4096" sz="3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forms</a:t>
            </a:r>
            <a:endParaRPr lang="LID4096" sz="3600" u="sng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C035D8-4D27-4A4D-9A93-F6192B8F4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82" t="9500" r="25797" b="6867"/>
          <a:stretch/>
        </p:blipFill>
        <p:spPr>
          <a:xfrm>
            <a:off x="3083699" y="2035707"/>
            <a:ext cx="3302107" cy="3141801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FC1A5BB-6C62-4DDB-B604-A3D3E4D28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00" y="49519"/>
            <a:ext cx="8256103" cy="580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LID4096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kumimoji="0" lang="LID4096" altLang="LID4096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олледж </a:t>
            </a:r>
            <a:r>
              <a:rPr kumimoji="0" lang="kk-KZ" altLang="LID4096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студенттері арасында өткізілетін </a:t>
            </a:r>
            <a:r>
              <a:rPr kumimoji="0" lang="LID4096" altLang="LID4096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сыбайлас жемқорлыққа қарсы іс-қимыл </a:t>
            </a:r>
            <a:r>
              <a:rPr kumimoji="0" lang="kk-KZ" altLang="LID4096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іске асырудағы </a:t>
            </a:r>
            <a:r>
              <a:rPr kumimoji="0" lang="LID4096" altLang="LID4096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«Сыбайлас жемқорлық</a:t>
            </a:r>
            <a:r>
              <a:rPr kumimoji="0" lang="kk-KZ" altLang="LID4096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 </a:t>
            </a:r>
            <a:r>
              <a:rPr kumimoji="0" lang="LID4096" altLang="LID4096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жол жоқ!»</a:t>
            </a:r>
            <a:r>
              <a:rPr kumimoji="0" lang="kk-KZ" altLang="LID4096" sz="20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сауалнамасы</a:t>
            </a:r>
            <a:r>
              <a:rPr kumimoji="0" lang="LID4096" altLang="LID4096" sz="7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LID4096" altLang="LID4096" sz="1600" b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03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0.0.0.1\общая_папка\ВР\коррупция\IMG_5308.JPG"/>
          <p:cNvPicPr>
            <a:picLocks noChangeAspect="1" noChangeArrowheads="1"/>
          </p:cNvPicPr>
          <p:nvPr/>
        </p:nvPicPr>
        <p:blipFill>
          <a:blip r:embed="rId2" cstate="print"/>
          <a:srcRect l="5882" r="17647" b="13793"/>
          <a:stretch>
            <a:fillRect/>
          </a:stretch>
        </p:blipFill>
        <p:spPr bwMode="auto">
          <a:xfrm>
            <a:off x="124948" y="2064222"/>
            <a:ext cx="4214842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https://upload.wikimedia.org/wikipedia/commons/thumb/8/8d/Coats_of_arms_of_East_Kazakhstan_Province.svg/1000px-Coats_of_arms_of_East_Kazakhstan_Provinc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08" y="166110"/>
            <a:ext cx="1490181" cy="149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tudent\Downloads\23-07-2018_15-28-24\5555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79" y="491005"/>
            <a:ext cx="1751554" cy="12134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1005"/>
            <a:ext cx="1908313" cy="10959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Содержимое 8" descr="http://www.vkgk.kz/sites/default/files/styles/large/public/2019122421205132429_img-20191224-wa0074%20%281%29.jpg?itok=MB0gTQ5T"/>
          <p:cNvPicPr>
            <a:picLocks noGrp="1"/>
          </p:cNvPicPr>
          <p:nvPr>
            <p:ph idx="1"/>
          </p:nvPr>
        </p:nvPicPr>
        <p:blipFill>
          <a:blip r:embed="rId6"/>
          <a:srcRect b="-516"/>
          <a:stretch>
            <a:fillRect/>
          </a:stretch>
        </p:blipFill>
        <p:spPr bwMode="auto">
          <a:xfrm>
            <a:off x="4572000" y="2064222"/>
            <a:ext cx="4429156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" descr="C:\Users\User\Downloads\logo.png">
            <a:extLst>
              <a:ext uri="{FF2B5EF4-FFF2-40B4-BE49-F238E27FC236}">
                <a16:creationId xmlns:a16="http://schemas.microsoft.com/office/drawing/2014/main" id="{A2954E53-4A0D-4FE7-BB10-F78186382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73402" y="144920"/>
            <a:ext cx="1442002" cy="1442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5861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43FF8-1119-4D7C-A5B9-F03DB7423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614" y="4227443"/>
            <a:ext cx="6230178" cy="1325563"/>
          </a:xfrm>
        </p:spPr>
        <p:txBody>
          <a:bodyPr/>
          <a:lstStyle/>
          <a:p>
            <a:pPr algn="ctr"/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Назарларыңызға рахмет!</a:t>
            </a:r>
            <a:endParaRPr lang="LID409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485D02-39B7-4FFF-937D-7F7B57126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143" y="59220"/>
            <a:ext cx="2090732" cy="1793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student\Downloads\23-07-2018_15-28-24\555555.png">
            <a:extLst>
              <a:ext uri="{FF2B5EF4-FFF2-40B4-BE49-F238E27FC236}">
                <a16:creationId xmlns:a16="http://schemas.microsoft.com/office/drawing/2014/main" id="{E515D8E8-FEFC-4070-81A8-37196939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906" y="121919"/>
            <a:ext cx="1793594" cy="10630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6" name="Picture 1" descr="C:\Users\User\Downloads\logo.png">
            <a:extLst>
              <a:ext uri="{FF2B5EF4-FFF2-40B4-BE49-F238E27FC236}">
                <a16:creationId xmlns:a16="http://schemas.microsoft.com/office/drawing/2014/main" id="{C46218D2-BA68-4D85-B2C3-A3D8E6B18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125" y="106806"/>
            <a:ext cx="1793594" cy="1793594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5250E7-007B-4CE1-89F5-06CFFEDF8F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50" t="6242" r="12029" b="16425"/>
          <a:stretch/>
        </p:blipFill>
        <p:spPr>
          <a:xfrm>
            <a:off x="1987651" y="1550024"/>
            <a:ext cx="5168698" cy="3027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2337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86700" cy="720079"/>
          </a:xfrm>
        </p:spPr>
        <p:txBody>
          <a:bodyPr>
            <a:noAutofit/>
          </a:bodyPr>
          <a:lstStyle/>
          <a:p>
            <a:pPr marR="70485" algn="ctr"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«</a:t>
            </a:r>
            <a:r>
              <a:rPr lang="ru-RU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Адалдық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дүкені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мен </a:t>
            </a:r>
            <a:r>
              <a:rPr lang="ru-RU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адалдық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кітапхана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»</a:t>
            </a:r>
            <a:endParaRPr lang="ru-RU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s://upload.wikimedia.org/wikipedia/commons/thumb/8/8d/Coats_of_arms_of_East_Kazakhstan_Province.svg/1000px-Coats_of_arms_of_East_Kazakhstan_Provinc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67747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38656"/>
            <a:ext cx="6908274" cy="4605516"/>
          </a:xfrm>
          <a:prstGeom prst="rect">
            <a:avLst/>
          </a:prstGeom>
        </p:spPr>
      </p:pic>
      <p:pic>
        <p:nvPicPr>
          <p:cNvPr id="6" name="Picture 1" descr="C:\Users\User\Downloads\logo.png">
            <a:extLst>
              <a:ext uri="{FF2B5EF4-FFF2-40B4-BE49-F238E27FC236}">
                <a16:creationId xmlns:a16="http://schemas.microsoft.com/office/drawing/2014/main" id="{DC93E7E1-7FC0-4E7C-8A31-0D8C21DDE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4367" y="267746"/>
            <a:ext cx="1088051" cy="1088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0501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4933.JPG"/>
          <p:cNvPicPr>
            <a:picLocks noChangeAspect="1"/>
          </p:cNvPicPr>
          <p:nvPr/>
        </p:nvPicPr>
        <p:blipFill>
          <a:blip r:embed="rId2" cstate="print"/>
          <a:srcRect t="5901" b="20600"/>
          <a:stretch>
            <a:fillRect/>
          </a:stretch>
        </p:blipFill>
        <p:spPr>
          <a:xfrm>
            <a:off x="3474846" y="3483297"/>
            <a:ext cx="2194307" cy="2263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59392055-9E78-4DD6-A44D-A5CA6F445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7" y="1900400"/>
            <a:ext cx="8270543" cy="125740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2100" b="0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фойесінде тиісті материалдарды орналастыратын стенд, ШҚО білім басқармасы мен колледжінің сенім телефондары көрсетілген, шағымдар мен ұсыныстарға </a:t>
            </a:r>
            <a:r>
              <a:rPr kumimoji="0" lang="kk-KZ" altLang="LID4096" sz="2100" b="0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 </a:t>
            </a:r>
            <a:r>
              <a:rPr kumimoji="0" lang="LID4096" altLang="LID4096" sz="2100" b="0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журнал</a:t>
            </a:r>
            <a:r>
              <a:rPr kumimoji="0" lang="kk-KZ" altLang="LID4096" sz="2100" b="0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және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2100" b="0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«Сенім </a:t>
            </a:r>
            <a:r>
              <a:rPr kumimoji="0" lang="kk-KZ" altLang="LID4096" sz="2100" b="0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жәшігі</a:t>
            </a:r>
            <a:r>
              <a:rPr kumimoji="0" lang="LID4096" altLang="LID4096" sz="2100" b="0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kumimoji="0" lang="kk-KZ" altLang="LID4096" sz="2100" b="0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орналастырылған</a:t>
            </a:r>
            <a:endParaRPr kumimoji="0" lang="LID4096" altLang="LID4096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E893B8-1A55-4DF6-B9EB-76E741C7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143" y="59220"/>
            <a:ext cx="2090732" cy="1793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student\Downloads\23-07-2018_15-28-24\555555.png">
            <a:extLst>
              <a:ext uri="{FF2B5EF4-FFF2-40B4-BE49-F238E27FC236}">
                <a16:creationId xmlns:a16="http://schemas.microsoft.com/office/drawing/2014/main" id="{5D7AED51-2F2B-48DC-9CCB-A345611DF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39" y="198124"/>
            <a:ext cx="1793594" cy="10630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2" name="Picture 1" descr="C:\Users\User\Downloads\logo.png">
            <a:extLst>
              <a:ext uri="{FF2B5EF4-FFF2-40B4-BE49-F238E27FC236}">
                <a16:creationId xmlns:a16="http://schemas.microsoft.com/office/drawing/2014/main" id="{E588D75D-B386-4A2F-B5BA-7DB23B69E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125" y="106806"/>
            <a:ext cx="1793594" cy="1793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6937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19-2020\коррупция\РИНАТ МАКЕНОВИЧКА\Буклет2\3\IMG_4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321471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2019-2020\коррупция\РИНАТ МАКЕНОВИЧКА\Буклет2\3\IMG_4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0504"/>
            <a:ext cx="321471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\\10.0.0.1\общая_папка\ВР\коррупция\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785926"/>
            <a:ext cx="3071802" cy="4500594"/>
          </a:xfrm>
          <a:prstGeom prst="rect">
            <a:avLst/>
          </a:prstGeom>
          <a:noFill/>
        </p:spPr>
      </p:pic>
      <p:pic>
        <p:nvPicPr>
          <p:cNvPr id="4" name="Picture 3" descr="\\10.0.0.1\общая_папка\ВР\коррупция\2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1785926"/>
            <a:ext cx="2928958" cy="4500594"/>
          </a:xfrm>
          <a:prstGeom prst="rect">
            <a:avLst/>
          </a:prstGeom>
          <a:noFill/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2BBE70B-F5C6-4BCE-A41B-2CABFF4BF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747" y="95123"/>
            <a:ext cx="6718358" cy="888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20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Баспасөз орталығы сыбайлас жемқорлықтың жағымсыз салдары және сыбайлас жемқорлықтың алдын алу шаралары туралы ақпарат береді </a:t>
            </a:r>
          </a:p>
        </p:txBody>
      </p:sp>
      <p:pic>
        <p:nvPicPr>
          <p:cNvPr id="10" name="Picture 2" descr="https://upload.wikimedia.org/wikipedia/commons/thumb/8/8d/Coats_of_arms_of_East_Kazakhstan_Province.svg/1000px-Coats_of_arms_of_East_Kazakhstan_Province.svg.png">
            <a:extLst>
              <a:ext uri="{FF2B5EF4-FFF2-40B4-BE49-F238E27FC236}">
                <a16:creationId xmlns:a16="http://schemas.microsoft.com/office/drawing/2014/main" id="{026D5A58-3A1D-47A2-8893-670E251B7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67747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C:\Users\User\Downloads\logo.png">
            <a:extLst>
              <a:ext uri="{FF2B5EF4-FFF2-40B4-BE49-F238E27FC236}">
                <a16:creationId xmlns:a16="http://schemas.microsoft.com/office/drawing/2014/main" id="{619DE2AF-90C1-4A40-8072-C9A2D0A3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84367" y="267746"/>
            <a:ext cx="1088051" cy="1088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1618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айт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4159" y="1480795"/>
            <a:ext cx="7645343" cy="4853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s://upload.wikimedia.org/wikipedia/commons/thumb/8/8d/Coats_of_arms_of_East_Kazakhstan_Province.svg/1000px-Coats_of_arms_of_East_Kazakhstan_Provinc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4258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C:\Users\User\Downloads\logo.png">
            <a:extLst>
              <a:ext uri="{FF2B5EF4-FFF2-40B4-BE49-F238E27FC236}">
                <a16:creationId xmlns:a16="http://schemas.microsoft.com/office/drawing/2014/main" id="{FD342C95-C77C-4AA5-8E29-EC379FC37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75477" y="104258"/>
            <a:ext cx="1088051" cy="1088051"/>
          </a:xfrm>
          <a:prstGeom prst="rect">
            <a:avLst/>
          </a:prstGeom>
          <a:noFill/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6802CDF-0725-455C-9167-2C6AE6451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844" y="96772"/>
            <a:ext cx="6809972" cy="10727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Колледждің веб-сайтында сыбайлас жемқорлыққа қарсы қосымша</a:t>
            </a:r>
            <a:r>
              <a:rPr kumimoji="0" lang="kk-KZ" altLang="LID4096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парақшасы</a:t>
            </a:r>
            <a:r>
              <a:rPr kumimoji="0" lang="LID4096" altLang="LID4096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жұмыс істейді. </a:t>
            </a:r>
          </a:p>
        </p:txBody>
      </p:sp>
    </p:spTree>
    <p:extLst>
      <p:ext uri="{BB962C8B-B14F-4D97-AF65-F5344CB8AC3E}">
        <p14:creationId xmlns:p14="http://schemas.microsoft.com/office/powerpoint/2010/main" val="3040608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929" y="162694"/>
            <a:ext cx="7169427" cy="1325563"/>
          </a:xfrm>
        </p:spPr>
        <p:txBody>
          <a:bodyPr>
            <a:noAutofit/>
          </a:bodyPr>
          <a:lstStyle/>
          <a:p>
            <a:pPr algn="ctr"/>
            <a:r>
              <a:rPr lang="ru-RU" sz="35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35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Парасаттылық мектебі</a:t>
            </a:r>
            <a:r>
              <a:rPr lang="ru-RU" sz="35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5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кабинеті</a:t>
            </a:r>
            <a:endParaRPr lang="ru-RU" sz="35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\\10.0.0.1\общая_папка\ВР\коррупция\IMG_52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83" y="3888983"/>
            <a:ext cx="3441964" cy="2683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\\10.0.0.1\общая_папка\ВР\коррупция\IMG_5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447" y="3888983"/>
            <a:ext cx="3599414" cy="2806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\\10.0.0.1\общая_папка\ВР\коррупция\IMG_5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2590" y="1298869"/>
            <a:ext cx="3599414" cy="2679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upload.wikimedia.org/wikipedia/commons/thumb/8/8d/Coats_of_arms_of_East_Kazakhstan_Province.svg/1000px-Coats_of_arms_of_East_Kazakhstan_Province.svg.png">
            <a:extLst>
              <a:ext uri="{FF2B5EF4-FFF2-40B4-BE49-F238E27FC236}">
                <a16:creationId xmlns:a16="http://schemas.microsoft.com/office/drawing/2014/main" id="{E2152F4D-46AE-44B6-BFFC-3148123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4258"/>
            <a:ext cx="1088050" cy="1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C:\Users\User\Downloads\logo.png">
            <a:extLst>
              <a:ext uri="{FF2B5EF4-FFF2-40B4-BE49-F238E27FC236}">
                <a16:creationId xmlns:a16="http://schemas.microsoft.com/office/drawing/2014/main" id="{3A6DBE7A-5506-4D87-8A37-52F998C7A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75477" y="104258"/>
            <a:ext cx="1088051" cy="1088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376</TotalTime>
  <Words>1276</Words>
  <Application>Microsoft Office PowerPoint</Application>
  <PresentationFormat>Экран (4:3)</PresentationFormat>
  <Paragraphs>362</Paragraphs>
  <Slides>40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Constantia</vt:lpstr>
      <vt:lpstr>Georgia</vt:lpstr>
      <vt:lpstr>Times New Roman</vt:lpstr>
      <vt:lpstr>Verdana</vt:lpstr>
      <vt:lpstr>Office Theme</vt:lpstr>
      <vt:lpstr>«Sanaly urpaq», «Парасаттылық мектебі»</vt:lpstr>
      <vt:lpstr> «Sanaly urpag» клубы</vt:lpstr>
      <vt:lpstr>  «Sanaly  urpaq» клубының міндеттері</vt:lpstr>
      <vt:lpstr>Презентация PowerPoint</vt:lpstr>
      <vt:lpstr> «Адалдық дүкені мен адалдық кітапхана»</vt:lpstr>
      <vt:lpstr>Презентация PowerPoint</vt:lpstr>
      <vt:lpstr>Презентация PowerPoint</vt:lpstr>
      <vt:lpstr>Презентация PowerPoint</vt:lpstr>
      <vt:lpstr>«Парасаттылық мектебі» кабинеті</vt:lpstr>
      <vt:lpstr>«Парасаттылық мектебі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«Парасаттылық мектебі және Sanaly urpaq» жетекші мүшелері</vt:lpstr>
      <vt:lpstr> «Парасаттылық мектебінің»  1-4 курс аралығындағы көшбасшылары</vt:lpstr>
      <vt:lpstr>Презентация PowerPoint</vt:lpstr>
      <vt:lpstr>Презентация PowerPoint</vt:lpstr>
      <vt:lpstr>Презентация PowerPoint</vt:lpstr>
      <vt:lpstr>Презентация PowerPoint</vt:lpstr>
      <vt:lpstr>Елбасы мен ҚР Президентінің жолдауларын түсіндіру жұмыстарын іске асыру аясындағы сынып сағаттары, құқық сабақтары жүргізіледі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«Сыбайлас жемқорлықтың алдын алуы» тақырыбында парақшаларды, брошюраларды колледж студенттері арасында тарату жұмыстары </vt:lpstr>
      <vt:lpstr>Сурет байқаулары</vt:lpstr>
      <vt:lpstr>    «Сыбайлас жемқорлықпен бірге күресеміз» тақырыбында стунттер арасында шығарма жазу байқаулары</vt:lpstr>
      <vt:lpstr>Презентация PowerPoint</vt:lpstr>
      <vt:lpstr>Проведение акции и флеш-моба  «Чистая сессия»</vt:lpstr>
      <vt:lpstr>«Сыбайлас жемқорлыққа жол жоқ!»  атты викториналар</vt:lpstr>
      <vt:lpstr>«Жемқорлық түсінігі» тақырыбында 1 курс студенттері арасында өткізілген сынып сағаттары</vt:lpstr>
      <vt:lpstr>Презентация PowerPoint</vt:lpstr>
      <vt:lpstr>Презентация PowerPoint</vt:lpstr>
      <vt:lpstr>Колледж студентттері арасында сыбайлас жемқорлық әрекеттерін анықтау фактілері бойынша сауалнамаға қатыстыру </vt:lpstr>
      <vt:lpstr>Анкета по противодействию коррупции среди студентов колледжа ВКГК имени Абая «Проявлениям коррупции дороги нет!»</vt:lpstr>
      <vt:lpstr>Назарларыңызға рахмет!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Dina</cp:lastModifiedBy>
  <cp:revision>63</cp:revision>
  <dcterms:created xsi:type="dcterms:W3CDTF">2018-09-04T12:10:47Z</dcterms:created>
  <dcterms:modified xsi:type="dcterms:W3CDTF">2021-03-09T18:08:18Z</dcterms:modified>
</cp:coreProperties>
</file>