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sldIdLst>
    <p:sldId id="284" r:id="rId2"/>
    <p:sldId id="262" r:id="rId3"/>
    <p:sldId id="617" r:id="rId4"/>
    <p:sldId id="266" r:id="rId5"/>
    <p:sldId id="270" r:id="rId6"/>
    <p:sldId id="622" r:id="rId7"/>
    <p:sldId id="629" r:id="rId8"/>
    <p:sldId id="620" r:id="rId9"/>
    <p:sldId id="630" r:id="rId10"/>
    <p:sldId id="623" r:id="rId11"/>
    <p:sldId id="298" r:id="rId12"/>
  </p:sldIdLst>
  <p:sldSz cx="12192000" cy="6858000"/>
  <p:notesSz cx="6761163" cy="9882188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7FCFF"/>
    <a:srgbClr val="C39BE1"/>
    <a:srgbClr val="FFFFFF"/>
    <a:srgbClr val="FF9966"/>
    <a:srgbClr val="EFC1FF"/>
    <a:srgbClr val="FF66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7DF18680-E054-41AD-8BC1-D1AEF772440D}" styleName="Средний стиль 2 —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22838BEF-8BB2-4498-84A7-C5851F593DF1}" styleName="Средний стиль 4 — акцент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BDBED569-4797-4DF1-A0F4-6AAB3CD982D8}" styleName="Светлый стиль 3 — акцент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1" d="100"/>
          <a:sy n="111" d="100"/>
        </p:scale>
        <p:origin x="456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128" b="1" i="0" u="none" strike="noStrike" kern="1200" baseline="0">
                <a:solidFill>
                  <a:schemeClr val="bg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r>
              <a:rPr lang="kk-KZ" sz="18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Білім алушылар контингенті</a:t>
            </a:r>
            <a:endParaRPr lang="ru-RU" dirty="0">
              <a:solidFill>
                <a:schemeClr val="bg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c:rich>
      </c:tx>
      <c:layout>
        <c:manualLayout>
          <c:xMode val="edge"/>
          <c:yMode val="edge"/>
          <c:x val="0.3645062516642697"/>
          <c:y val="1.2111209512480903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128" b="1" i="0" u="none" strike="noStrike" kern="1200" baseline="0">
              <a:solidFill>
                <a:schemeClr val="bg1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ru-RU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Барлығы</c:v>
                </c:pt>
              </c:strCache>
            </c:strRef>
          </c:tx>
          <c:spPr>
            <a:ln w="57150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6"/>
            <c:spPr>
              <a:gradFill rotWithShape="1">
                <a:gsLst>
                  <a:gs pos="0">
                    <a:schemeClr val="accent1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1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1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 w="57150">
                <a:solidFill>
                  <a:schemeClr val="lt2"/>
                </a:solidFill>
                <a:round/>
              </a:ln>
              <a:effectLst/>
            </c:spPr>
          </c:marker>
          <c:dLbls>
            <c:dLbl>
              <c:idx val="0"/>
              <c:layout>
                <c:manualLayout>
                  <c:x val="-2.0586392912330036E-2"/>
                  <c:y val="-5.691441984127640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F30F-4AF9-931C-A7C6D1D52465}"/>
                </c:ext>
              </c:extLst>
            </c:dLbl>
            <c:dLbl>
              <c:idx val="1"/>
              <c:layout>
                <c:manualLayout>
                  <c:x val="-1.9832831533879949E-2"/>
                  <c:y val="-4.541004232247859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F30F-4AF9-931C-A7C6D1D52465}"/>
                </c:ext>
              </c:extLst>
            </c:dLbl>
            <c:dLbl>
              <c:idx val="2"/>
              <c:layout>
                <c:manualLayout>
                  <c:x val="4.133961174617869E-3"/>
                  <c:y val="-3.430138874709181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F30F-4AF9-931C-A7C6D1D52465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rgbClr val="002060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Лист1!$A$2:$A$5</c:f>
              <c:strCache>
                <c:ptCount val="4"/>
                <c:pt idx="0">
                  <c:v>2020-2021</c:v>
                </c:pt>
                <c:pt idx="1">
                  <c:v>2021-2022</c:v>
                </c:pt>
                <c:pt idx="2">
                  <c:v>2022-2023</c:v>
                </c:pt>
                <c:pt idx="3">
                  <c:v>2023-2024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1449</c:v>
                </c:pt>
                <c:pt idx="1">
                  <c:v>1452</c:v>
                </c:pt>
                <c:pt idx="2">
                  <c:v>1594</c:v>
                </c:pt>
                <c:pt idx="3">
                  <c:v>1585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F30F-4AF9-931C-A7C6D1D52465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Күндізгі бөлім</c:v>
                </c:pt>
              </c:strCache>
            </c:strRef>
          </c:tx>
          <c:spPr>
            <a:ln w="57150" cap="rnd">
              <a:solidFill>
                <a:srgbClr val="FF0000"/>
              </a:solidFill>
              <a:round/>
            </a:ln>
            <a:effectLst/>
          </c:spPr>
          <c:marker>
            <c:symbol val="circle"/>
            <c:size val="6"/>
            <c:spPr>
              <a:solidFill>
                <a:srgbClr val="FF0000"/>
              </a:solidFill>
              <a:ln w="57150">
                <a:solidFill>
                  <a:srgbClr val="FF0000"/>
                </a:solidFill>
                <a:round/>
              </a:ln>
              <a:effectLst/>
            </c:spPr>
          </c:marker>
          <c:dLbls>
            <c:dLbl>
              <c:idx val="0"/>
              <c:layout>
                <c:manualLayout>
                  <c:x val="-2.4282501202993627E-2"/>
                  <c:y val="5.651897772491087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E-F30F-4AF9-931C-A7C6D1D52465}"/>
                </c:ext>
              </c:extLst>
            </c:dLbl>
            <c:dLbl>
              <c:idx val="1"/>
              <c:layout>
                <c:manualLayout>
                  <c:x val="-2.5673363316054878E-2"/>
                  <c:y val="6.11628795560875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F30F-4AF9-931C-A7C6D1D52465}"/>
                </c:ext>
              </c:extLst>
            </c:dLbl>
            <c:dLbl>
              <c:idx val="2"/>
              <c:layout>
                <c:manualLayout>
                  <c:x val="1.6535844698471323E-2"/>
                  <c:y val="-1.029041662412754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C-F30F-4AF9-931C-A7C6D1D52465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rgbClr val="002060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Лист1!$A$2:$A$5</c:f>
              <c:strCache>
                <c:ptCount val="4"/>
                <c:pt idx="0">
                  <c:v>2020-2021</c:v>
                </c:pt>
                <c:pt idx="1">
                  <c:v>2021-2022</c:v>
                </c:pt>
                <c:pt idx="2">
                  <c:v>2022-2023</c:v>
                </c:pt>
                <c:pt idx="3">
                  <c:v>2023-2024</c:v>
                </c:pt>
              </c:strCache>
            </c:strRef>
          </c:cat>
          <c:val>
            <c:numRef>
              <c:f>Лист1!$C$2:$C$5</c:f>
              <c:numCache>
                <c:formatCode>General</c:formatCode>
                <c:ptCount val="4"/>
                <c:pt idx="0">
                  <c:v>1172</c:v>
                </c:pt>
                <c:pt idx="1">
                  <c:v>1327</c:v>
                </c:pt>
                <c:pt idx="2">
                  <c:v>1516</c:v>
                </c:pt>
                <c:pt idx="3">
                  <c:v>1585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F30F-4AF9-931C-A7C6D1D52465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Сырттай бөлім</c:v>
                </c:pt>
              </c:strCache>
            </c:strRef>
          </c:tx>
          <c:spPr>
            <a:ln w="57150" cap="rnd">
              <a:solidFill>
                <a:schemeClr val="accent6">
                  <a:lumMod val="75000"/>
                </a:schemeClr>
              </a:solidFill>
              <a:round/>
            </a:ln>
            <a:effectLst/>
          </c:spPr>
          <c:marker>
            <c:symbol val="circle"/>
            <c:size val="6"/>
            <c:spPr>
              <a:gradFill rotWithShape="1">
                <a:gsLst>
                  <a:gs pos="0">
                    <a:schemeClr val="accent3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3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3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 w="57150">
                <a:solidFill>
                  <a:schemeClr val="accent6">
                    <a:lumMod val="75000"/>
                  </a:schemeClr>
                </a:solidFill>
                <a:round/>
              </a:ln>
              <a:effectLst/>
            </c:spPr>
          </c:marker>
          <c:dLbls>
            <c:dLbl>
              <c:idx val="0"/>
              <c:layout>
                <c:manualLayout>
                  <c:x val="-1.6214139581385446E-2"/>
                  <c:y val="-5.873523370184053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F-F30F-4AF9-931C-A7C6D1D52465}"/>
                </c:ext>
              </c:extLst>
            </c:dLbl>
            <c:dLbl>
              <c:idx val="1"/>
              <c:layout>
                <c:manualLayout>
                  <c:x val="-1.5737570775141749E-2"/>
                  <c:y val="-6.680937337682772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0-F30F-4AF9-931C-A7C6D1D52465}"/>
                </c:ext>
              </c:extLst>
            </c:dLbl>
            <c:dLbl>
              <c:idx val="2"/>
              <c:layout>
                <c:manualLayout>
                  <c:x val="1.446886411116239E-2"/>
                  <c:y val="-1.02904166241275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2.305246177602337E-2"/>
                      <c:h val="7.71080338961284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11-F30F-4AF9-931C-A7C6D1D52465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rgbClr val="002060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Лист1!$A$2:$A$5</c:f>
              <c:strCache>
                <c:ptCount val="4"/>
                <c:pt idx="0">
                  <c:v>2020-2021</c:v>
                </c:pt>
                <c:pt idx="1">
                  <c:v>2021-2022</c:v>
                </c:pt>
                <c:pt idx="2">
                  <c:v>2022-2023</c:v>
                </c:pt>
                <c:pt idx="3">
                  <c:v>2023-2024</c:v>
                </c:pt>
              </c:strCache>
            </c:strRef>
          </c:cat>
          <c:val>
            <c:numRef>
              <c:f>Лист1!$D$2:$D$5</c:f>
              <c:numCache>
                <c:formatCode>General</c:formatCode>
                <c:ptCount val="4"/>
                <c:pt idx="0">
                  <c:v>277</c:v>
                </c:pt>
                <c:pt idx="1">
                  <c:v>125</c:v>
                </c:pt>
                <c:pt idx="2">
                  <c:v>78</c:v>
                </c:pt>
                <c:pt idx="3">
                  <c:v>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F30F-4AF9-931C-A7C6D1D5246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597939248"/>
        <c:axId val="597941544"/>
      </c:lineChart>
      <c:catAx>
        <c:axId val="59793924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2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1" i="0" u="none" strike="noStrike" kern="1200" baseline="0">
                <a:solidFill>
                  <a:srgbClr val="00206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  <c:crossAx val="597941544"/>
        <c:crosses val="autoZero"/>
        <c:auto val="1"/>
        <c:lblAlgn val="ctr"/>
        <c:lblOffset val="100"/>
        <c:noMultiLvlLbl val="0"/>
      </c:catAx>
      <c:valAx>
        <c:axId val="597941544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597939248"/>
        <c:crosses val="autoZero"/>
        <c:crossBetween val="between"/>
      </c:valAx>
      <c:spPr>
        <a:noFill/>
        <a:ln w="25400">
          <a:noFill/>
        </a:ln>
        <a:effectLst/>
      </c:spPr>
    </c:plotArea>
    <c:legend>
      <c:legendPos val="b"/>
      <c:layout>
        <c:manualLayout>
          <c:xMode val="edge"/>
          <c:yMode val="edge"/>
          <c:x val="0.3493181333209831"/>
          <c:y val="0.87952514994028308"/>
          <c:w val="0.46158416154293941"/>
          <c:h val="9.5043431878102103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rgbClr val="002060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ru-RU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90">
  <cs:axisTitle>
    <cs:lnRef idx="0"/>
    <cs:fillRef idx="0"/>
    <cs:effectRef idx="0"/>
    <cs:fontRef idx="minor">
      <a:schemeClr val="tx2"/>
    </cs:fontRef>
    <cs:defRPr sz="1197" b="1" kern="1200"/>
  </cs:axisTitle>
  <cs:category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2"/>
    </cs:fontRef>
    <cs:defRPr sz="1197" kern="1200"/>
  </cs:dataLabel>
  <cs:dataLabelCallout>
    <cs:lnRef idx="0"/>
    <cs:fillRef idx="0"/>
    <cs:effectRef idx="0"/>
    <cs:fontRef idx="minor">
      <a:schemeClr val="dk2">
        <a:lumMod val="7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2"/>
    <cs:fontRef idx="minor">
      <a:schemeClr val="tx2"/>
    </cs:fontRef>
  </cs:dataPoint>
  <cs:dataPoint3D>
    <cs:lnRef idx="0"/>
    <cs:fillRef idx="3">
      <cs:styleClr val="auto"/>
    </cs:fillRef>
    <cs:effectRef idx="2"/>
    <cs:fontRef idx="minor">
      <a:schemeClr val="tx2"/>
    </cs:fontRef>
  </cs:dataPoint3D>
  <cs:dataPointLine>
    <cs:lnRef idx="0">
      <cs:styleClr val="auto"/>
    </cs:lnRef>
    <cs:fillRef idx="3"/>
    <cs:effectRef idx="2"/>
    <cs:fontRef idx="minor">
      <a:schemeClr val="tx2"/>
    </cs:fontRef>
    <cs:spPr>
      <a:ln w="31750" cap="rnd">
        <a:solidFill>
          <a:schemeClr val="phClr"/>
        </a:solidFill>
        <a:round/>
      </a:ln>
    </cs:spPr>
  </cs:dataPointLine>
  <cs:dataPointMarker>
    <cs:lnRef idx="0"/>
    <cs:fillRef idx="3">
      <cs:styleClr val="auto"/>
    </cs:fillRef>
    <cs:effectRef idx="2"/>
    <cs:fontRef idx="minor">
      <a:schemeClr val="tx2"/>
    </cs:fontRef>
    <cs:spPr>
      <a:ln w="12700">
        <a:solidFill>
          <a:schemeClr val="lt2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2"/>
    <cs:fontRef idx="minor">
      <a:schemeClr val="tx2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2"/>
    </cs:fontRef>
    <cs:spPr>
      <a:ln w="9525">
        <a:solidFill>
          <a:schemeClr val="tx2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2"/>
    </cs:fontRef>
    <cs:spPr>
      <a:ln w="9525">
        <a:solidFill>
          <a:schemeClr val="tx2">
            <a:lumMod val="75000"/>
          </a:schemeClr>
        </a:solidFill>
        <a:round/>
      </a:ln>
    </cs:spPr>
  </cs:errorBar>
  <cs:floor>
    <cs:lnRef idx="0"/>
    <cs:fillRef idx="0"/>
    <cs:effectRef idx="0"/>
    <cs:fontRef idx="minor">
      <a:schemeClr val="tx2"/>
    </cs:fontRef>
  </cs:floor>
  <cs:gridlineMajor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2"/>
    </cs:fontRef>
    <cs:spPr>
      <a:ln>
        <a:solidFill>
          <a:schemeClr val="tx2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2"/>
    </cs:fontRef>
    <cs:defRPr sz="1197" kern="1200"/>
  </cs:legend>
  <cs:plotArea>
    <cs:lnRef idx="0"/>
    <cs:fillRef idx="0"/>
    <cs:effectRef idx="0"/>
    <cs:fontRef idx="minor">
      <a:schemeClr val="tx2"/>
    </cs:fontRef>
  </cs:plotArea>
  <cs:plotArea3D>
    <cs:lnRef idx="0"/>
    <cs:fillRef idx="0"/>
    <cs:effectRef idx="0"/>
    <cs:fontRef idx="minor">
      <a:schemeClr val="tx2"/>
    </cs:fontRef>
  </cs:plotArea3D>
  <cs:series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2"/>
    </cs:fontRef>
    <cs:defRPr sz="2128" b="1" kern="1200"/>
  </cs:title>
  <cs:trendline>
    <cs:lnRef idx="0">
      <cs:styleClr val="auto"/>
    </cs:lnRef>
    <cs:fillRef idx="0"/>
    <cs:effectRef idx="0"/>
    <cs:fontRef idx="minor">
      <a:schemeClr val="tx2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2"/>
    </cs:fontRef>
    <cs:defRPr sz="1197" kern="1200"/>
  </cs:trendlineLabel>
  <cs:upBar>
    <cs:lnRef idx="0"/>
    <cs:fillRef idx="0"/>
    <cs:effectRef idx="0"/>
    <cs:fontRef idx="minor">
      <a:schemeClr val="tx2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2"/>
    </cs:fontRef>
    <cs:defRPr sz="1197" kern="1200"/>
  </cs:valueAxis>
  <cs:wall>
    <cs:lnRef idx="0"/>
    <cs:fillRef idx="0"/>
    <cs:effectRef idx="0"/>
    <cs:fontRef idx="minor">
      <a:schemeClr val="tx2"/>
    </cs:fontRef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29837" cy="49582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29761" y="0"/>
            <a:ext cx="2929837" cy="49582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E3CA5C7-1FEC-4427-8598-83CD57747575}" type="datetimeFigureOut">
              <a:rPr lang="ru-RU" smtClean="0"/>
              <a:t>14.11.2024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415925" y="1235075"/>
            <a:ext cx="5929313" cy="333533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6117" y="4755803"/>
            <a:ext cx="5408930" cy="3891112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386364"/>
            <a:ext cx="2929837" cy="4958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29761" y="9386364"/>
            <a:ext cx="2929837" cy="4958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F79568F-AAF8-4E92-A2FF-716623E4ED6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09435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5D5F74-5A4F-4709-9A2D-240FCF409897}" type="slidenum">
              <a:rPr lang="ru-RU" smtClean="0"/>
              <a:pPr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5657727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7">
            <a:extLst>
              <a:ext uri="{FF2B5EF4-FFF2-40B4-BE49-F238E27FC236}">
                <a16:creationId xmlns:a16="http://schemas.microsoft.com/office/drawing/2014/main" id="{FD076540-C0CB-49D9-BD72-ADA5D5B04B86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 sz="1000" b="1"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 marL="742950" indent="-285750">
              <a:defRPr sz="1000" b="1">
                <a:solidFill>
                  <a:schemeClr val="bg1"/>
                </a:solidFill>
                <a:latin typeface="Arial" panose="020B0604020202020204" pitchFamily="34" charset="0"/>
              </a:defRPr>
            </a:lvl2pPr>
            <a:lvl3pPr marL="11430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</a:defRPr>
            </a:lvl3pPr>
            <a:lvl4pPr marL="16002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</a:defRPr>
            </a:lvl4pPr>
            <a:lvl5pPr marL="20574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</a:defRPr>
            </a:lvl9pPr>
          </a:lstStyle>
          <a:p>
            <a:fld id="{39200DF1-D23A-400D-9259-7E1E24160F1A}" type="slidenum">
              <a:rPr lang="en-GB" altLang="ru-RU" sz="1200" b="0" smtClean="0">
                <a:solidFill>
                  <a:schemeClr val="tx1"/>
                </a:solidFill>
              </a:rPr>
              <a:pPr/>
              <a:t>4</a:t>
            </a:fld>
            <a:endParaRPr lang="en-GB" altLang="ru-RU" sz="1200" b="0">
              <a:solidFill>
                <a:schemeClr val="tx1"/>
              </a:solidFill>
            </a:endParaRPr>
          </a:p>
        </p:txBody>
      </p:sp>
      <p:sp>
        <p:nvSpPr>
          <p:cNvPr id="15363" name="Rectangle 2">
            <a:extLst>
              <a:ext uri="{FF2B5EF4-FFF2-40B4-BE49-F238E27FC236}">
                <a16:creationId xmlns:a16="http://schemas.microsoft.com/office/drawing/2014/main" id="{17C69751-018E-4DAA-9A9A-B15247B6E64C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364" name="Rectangle 3">
            <a:extLst>
              <a:ext uri="{FF2B5EF4-FFF2-40B4-BE49-F238E27FC236}">
                <a16:creationId xmlns:a16="http://schemas.microsoft.com/office/drawing/2014/main" id="{5FC9575E-9B92-4E6C-AEC1-99A1F9ED341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endParaRPr lang="en-GB" alt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7">
            <a:extLst>
              <a:ext uri="{FF2B5EF4-FFF2-40B4-BE49-F238E27FC236}">
                <a16:creationId xmlns:a16="http://schemas.microsoft.com/office/drawing/2014/main" id="{87A1EA5C-5B06-403E-BDCF-51C3AD0E1C18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 sz="1000" b="1"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 marL="742950" indent="-285750">
              <a:defRPr sz="1000" b="1">
                <a:solidFill>
                  <a:schemeClr val="bg1"/>
                </a:solidFill>
                <a:latin typeface="Arial" panose="020B0604020202020204" pitchFamily="34" charset="0"/>
              </a:defRPr>
            </a:lvl2pPr>
            <a:lvl3pPr marL="11430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</a:defRPr>
            </a:lvl3pPr>
            <a:lvl4pPr marL="16002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</a:defRPr>
            </a:lvl4pPr>
            <a:lvl5pPr marL="20574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</a:defRPr>
            </a:lvl9pPr>
          </a:lstStyle>
          <a:p>
            <a:fld id="{710247B8-DD67-41D7-BAFF-F4F8B8E35EED}" type="slidenum">
              <a:rPr lang="en-GB" altLang="ru-RU" sz="1200" b="0" smtClean="0">
                <a:solidFill>
                  <a:schemeClr val="tx1"/>
                </a:solidFill>
              </a:rPr>
              <a:pPr/>
              <a:t>5</a:t>
            </a:fld>
            <a:endParaRPr lang="en-GB" altLang="ru-RU" sz="1200" b="0">
              <a:solidFill>
                <a:schemeClr val="tx1"/>
              </a:solidFill>
            </a:endParaRPr>
          </a:p>
        </p:txBody>
      </p:sp>
      <p:sp>
        <p:nvSpPr>
          <p:cNvPr id="19459" name="Rectangle 2">
            <a:extLst>
              <a:ext uri="{FF2B5EF4-FFF2-40B4-BE49-F238E27FC236}">
                <a16:creationId xmlns:a16="http://schemas.microsoft.com/office/drawing/2014/main" id="{89323077-F79D-4B04-A242-107FF7B95F4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460" name="Rectangle 3">
            <a:extLst>
              <a:ext uri="{FF2B5EF4-FFF2-40B4-BE49-F238E27FC236}">
                <a16:creationId xmlns:a16="http://schemas.microsoft.com/office/drawing/2014/main" id="{C6944B48-A983-4208-87B8-C26A870D1D5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endParaRPr lang="en-GB" alt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2" name="Google Shape;1362;g9811b2b24e_1_327:notes"/>
          <p:cNvSpPr>
            <a:spLocks noGrp="1" noRot="1" noChangeAspect="1"/>
          </p:cNvSpPr>
          <p:nvPr>
            <p:ph type="sldImg" idx="2"/>
          </p:nvPr>
        </p:nvSpPr>
        <p:spPr>
          <a:xfrm>
            <a:off x="87313" y="741363"/>
            <a:ext cx="6586537" cy="37052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63" name="Google Shape;1363;g9811b2b24e_1_327:notes"/>
          <p:cNvSpPr txBox="1">
            <a:spLocks noGrp="1"/>
          </p:cNvSpPr>
          <p:nvPr>
            <p:ph type="body" idx="1"/>
          </p:nvPr>
        </p:nvSpPr>
        <p:spPr>
          <a:xfrm>
            <a:off x="676117" y="4694039"/>
            <a:ext cx="5408930" cy="444698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67555785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7">
            <a:extLst>
              <a:ext uri="{FF2B5EF4-FFF2-40B4-BE49-F238E27FC236}">
                <a16:creationId xmlns:a16="http://schemas.microsoft.com/office/drawing/2014/main" id="{A39890BF-C729-440A-8F44-0FBD495559C0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 sz="1000" b="1"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 marL="742950" indent="-285750">
              <a:defRPr sz="1000" b="1">
                <a:solidFill>
                  <a:schemeClr val="bg1"/>
                </a:solidFill>
                <a:latin typeface="Arial" panose="020B0604020202020204" pitchFamily="34" charset="0"/>
              </a:defRPr>
            </a:lvl2pPr>
            <a:lvl3pPr marL="11430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</a:defRPr>
            </a:lvl3pPr>
            <a:lvl4pPr marL="16002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</a:defRPr>
            </a:lvl4pPr>
            <a:lvl5pPr marL="20574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</a:defRPr>
            </a:lvl9pPr>
          </a:lstStyle>
          <a:p>
            <a:fld id="{43B9044E-8586-4E70-8C87-01FDCB7B9475}" type="slidenum">
              <a:rPr lang="en-GB" altLang="ru-RU" sz="1200" b="0" smtClean="0">
                <a:solidFill>
                  <a:schemeClr val="tx1"/>
                </a:solidFill>
              </a:rPr>
              <a:pPr/>
              <a:t>7</a:t>
            </a:fld>
            <a:endParaRPr lang="en-GB" altLang="ru-RU" sz="1200" b="0">
              <a:solidFill>
                <a:schemeClr val="tx1"/>
              </a:solidFill>
            </a:endParaRPr>
          </a:p>
        </p:txBody>
      </p:sp>
      <p:sp>
        <p:nvSpPr>
          <p:cNvPr id="56323" name="Rectangle 2">
            <a:extLst>
              <a:ext uri="{FF2B5EF4-FFF2-40B4-BE49-F238E27FC236}">
                <a16:creationId xmlns:a16="http://schemas.microsoft.com/office/drawing/2014/main" id="{6C0D52DF-6EA2-4D22-85F8-74A3BBE0A062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6324" name="Rectangle 3">
            <a:extLst>
              <a:ext uri="{FF2B5EF4-FFF2-40B4-BE49-F238E27FC236}">
                <a16:creationId xmlns:a16="http://schemas.microsoft.com/office/drawing/2014/main" id="{1BC3D206-718C-4779-ADF3-D4843B248D0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endParaRPr lang="en-GB" altLang="ru-RU"/>
          </a:p>
        </p:txBody>
      </p:sp>
    </p:spTree>
    <p:extLst>
      <p:ext uri="{BB962C8B-B14F-4D97-AF65-F5344CB8AC3E}">
        <p14:creationId xmlns:p14="http://schemas.microsoft.com/office/powerpoint/2010/main" val="98519916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7">
            <a:extLst>
              <a:ext uri="{FF2B5EF4-FFF2-40B4-BE49-F238E27FC236}">
                <a16:creationId xmlns:a16="http://schemas.microsoft.com/office/drawing/2014/main" id="{B52F772B-9B5C-41FF-89F4-5B487B4EB6DC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 sz="1000" b="1"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 marL="742950" indent="-285750">
              <a:defRPr sz="1000" b="1">
                <a:solidFill>
                  <a:schemeClr val="bg1"/>
                </a:solidFill>
                <a:latin typeface="Arial" panose="020B0604020202020204" pitchFamily="34" charset="0"/>
              </a:defRPr>
            </a:lvl2pPr>
            <a:lvl3pPr marL="11430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</a:defRPr>
            </a:lvl3pPr>
            <a:lvl4pPr marL="16002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</a:defRPr>
            </a:lvl4pPr>
            <a:lvl5pPr marL="20574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</a:defRPr>
            </a:lvl9pPr>
          </a:lstStyle>
          <a:p>
            <a:fld id="{590ADC45-7F03-4AC4-A40E-45D565EDCE72}" type="slidenum">
              <a:rPr lang="en-GB" altLang="ru-RU" sz="1200" b="0" smtClean="0">
                <a:solidFill>
                  <a:schemeClr val="tx1"/>
                </a:solidFill>
              </a:rPr>
              <a:pPr/>
              <a:t>8</a:t>
            </a:fld>
            <a:endParaRPr lang="en-GB" altLang="ru-RU" sz="1200" b="0">
              <a:solidFill>
                <a:schemeClr val="tx1"/>
              </a:solidFill>
            </a:endParaRPr>
          </a:p>
        </p:txBody>
      </p:sp>
      <p:sp>
        <p:nvSpPr>
          <p:cNvPr id="48131" name="Rectangle 2">
            <a:extLst>
              <a:ext uri="{FF2B5EF4-FFF2-40B4-BE49-F238E27FC236}">
                <a16:creationId xmlns:a16="http://schemas.microsoft.com/office/drawing/2014/main" id="{45ACEDDE-98B7-4D2E-8C58-ADE63D12E4E2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8132" name="Rectangle 3">
            <a:extLst>
              <a:ext uri="{FF2B5EF4-FFF2-40B4-BE49-F238E27FC236}">
                <a16:creationId xmlns:a16="http://schemas.microsoft.com/office/drawing/2014/main" id="{B8B8366C-803F-430B-86FB-1477542CAC4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endParaRPr lang="en-GB" altLang="ru-RU"/>
          </a:p>
        </p:txBody>
      </p:sp>
    </p:spTree>
    <p:extLst>
      <p:ext uri="{BB962C8B-B14F-4D97-AF65-F5344CB8AC3E}">
        <p14:creationId xmlns:p14="http://schemas.microsoft.com/office/powerpoint/2010/main" val="161564232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7">
            <a:extLst>
              <a:ext uri="{FF2B5EF4-FFF2-40B4-BE49-F238E27FC236}">
                <a16:creationId xmlns:a16="http://schemas.microsoft.com/office/drawing/2014/main" id="{B52F772B-9B5C-41FF-89F4-5B487B4EB6DC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 sz="1000" b="1"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 marL="742950" indent="-285750">
              <a:defRPr sz="1000" b="1">
                <a:solidFill>
                  <a:schemeClr val="bg1"/>
                </a:solidFill>
                <a:latin typeface="Arial" panose="020B0604020202020204" pitchFamily="34" charset="0"/>
              </a:defRPr>
            </a:lvl2pPr>
            <a:lvl3pPr marL="11430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</a:defRPr>
            </a:lvl3pPr>
            <a:lvl4pPr marL="16002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</a:defRPr>
            </a:lvl4pPr>
            <a:lvl5pPr marL="20574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</a:defRPr>
            </a:lvl9pPr>
          </a:lstStyle>
          <a:p>
            <a:fld id="{590ADC45-7F03-4AC4-A40E-45D565EDCE72}" type="slidenum">
              <a:rPr lang="en-GB" altLang="ru-RU" sz="1200" b="0" smtClean="0">
                <a:solidFill>
                  <a:schemeClr val="tx1"/>
                </a:solidFill>
              </a:rPr>
              <a:pPr/>
              <a:t>9</a:t>
            </a:fld>
            <a:endParaRPr lang="en-GB" altLang="ru-RU" sz="1200" b="0">
              <a:solidFill>
                <a:schemeClr val="tx1"/>
              </a:solidFill>
            </a:endParaRPr>
          </a:p>
        </p:txBody>
      </p:sp>
      <p:sp>
        <p:nvSpPr>
          <p:cNvPr id="48131" name="Rectangle 2">
            <a:extLst>
              <a:ext uri="{FF2B5EF4-FFF2-40B4-BE49-F238E27FC236}">
                <a16:creationId xmlns:a16="http://schemas.microsoft.com/office/drawing/2014/main" id="{45ACEDDE-98B7-4D2E-8C58-ADE63D12E4E2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8132" name="Rectangle 3">
            <a:extLst>
              <a:ext uri="{FF2B5EF4-FFF2-40B4-BE49-F238E27FC236}">
                <a16:creationId xmlns:a16="http://schemas.microsoft.com/office/drawing/2014/main" id="{B8B8366C-803F-430B-86FB-1477542CAC4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endParaRPr lang="en-GB" altLang="ru-RU"/>
          </a:p>
        </p:txBody>
      </p:sp>
    </p:spTree>
    <p:extLst>
      <p:ext uri="{BB962C8B-B14F-4D97-AF65-F5344CB8AC3E}">
        <p14:creationId xmlns:p14="http://schemas.microsoft.com/office/powerpoint/2010/main" val="81398683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7">
            <a:extLst>
              <a:ext uri="{FF2B5EF4-FFF2-40B4-BE49-F238E27FC236}">
                <a16:creationId xmlns:a16="http://schemas.microsoft.com/office/drawing/2014/main" id="{6978812E-E403-4FD6-ABE0-428666755C80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 sz="1000" b="1"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 marL="742950" indent="-285750">
              <a:defRPr sz="1000" b="1">
                <a:solidFill>
                  <a:schemeClr val="bg1"/>
                </a:solidFill>
                <a:latin typeface="Arial" panose="020B0604020202020204" pitchFamily="34" charset="0"/>
              </a:defRPr>
            </a:lvl2pPr>
            <a:lvl3pPr marL="11430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</a:defRPr>
            </a:lvl3pPr>
            <a:lvl4pPr marL="16002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</a:defRPr>
            </a:lvl4pPr>
            <a:lvl5pPr marL="20574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</a:defRPr>
            </a:lvl9pPr>
          </a:lstStyle>
          <a:p>
            <a:fld id="{8962ED20-C2DD-4113-80B5-01C33394F746}" type="slidenum">
              <a:rPr lang="en-GB" altLang="ru-RU" sz="1200" b="0" smtClean="0">
                <a:solidFill>
                  <a:schemeClr val="tx1"/>
                </a:solidFill>
              </a:rPr>
              <a:pPr/>
              <a:t>10</a:t>
            </a:fld>
            <a:endParaRPr lang="en-GB" altLang="ru-RU" sz="1200" b="0">
              <a:solidFill>
                <a:schemeClr val="tx1"/>
              </a:solidFill>
            </a:endParaRPr>
          </a:p>
        </p:txBody>
      </p:sp>
      <p:sp>
        <p:nvSpPr>
          <p:cNvPr id="54275" name="Rectangle 2">
            <a:extLst>
              <a:ext uri="{FF2B5EF4-FFF2-40B4-BE49-F238E27FC236}">
                <a16:creationId xmlns:a16="http://schemas.microsoft.com/office/drawing/2014/main" id="{4E0AF891-6429-49FD-AD1B-1592E4771E02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4276" name="Rectangle 3">
            <a:extLst>
              <a:ext uri="{FF2B5EF4-FFF2-40B4-BE49-F238E27FC236}">
                <a16:creationId xmlns:a16="http://schemas.microsoft.com/office/drawing/2014/main" id="{83CA1AD7-0855-49A9-A1D8-0A76BA47444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endParaRPr lang="en-GB" altLang="ru-RU"/>
          </a:p>
        </p:txBody>
      </p:sp>
    </p:spTree>
    <p:extLst>
      <p:ext uri="{BB962C8B-B14F-4D97-AF65-F5344CB8AC3E}">
        <p14:creationId xmlns:p14="http://schemas.microsoft.com/office/powerpoint/2010/main" val="305873672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97EF980-04E4-4395-87E7-32F90FAD4CE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5ABDD2D5-5DFD-49DC-989B-1B3F0331154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6994782-5910-48A4-A5EB-ABE78ED526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02BAAD-D12D-4243-84D4-D98A1F02E1FD}" type="datetimeFigureOut">
              <a:rPr lang="ru-RU" smtClean="0"/>
              <a:t>14.11.2024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BEF70F0A-7F78-43A5-9A1C-69028C4EE8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23A6FB74-142C-4E6F-8306-C9CE470CDB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89D6AE-6714-420F-84CD-C68E2E29849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2588112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77162C9-3899-4132-BCB9-55A32C1773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1F0FA918-D643-406C-A1A6-DEB926814EA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345CA33-CE11-402A-8B5E-BC27B302F6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02BAAD-D12D-4243-84D4-D98A1F02E1FD}" type="datetimeFigureOut">
              <a:rPr lang="ru-RU" smtClean="0"/>
              <a:t>14.11.2024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8A8A3F4-4072-473E-BA10-8FB1C23331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A09C16D-95FA-4636-A496-B656B3995D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89D6AE-6714-420F-84CD-C68E2E29849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868095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69A77E9A-5AAC-4CFE-8317-757267A83A8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3A890E08-AC7D-4A54-B5A1-5CDE384D3D8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C6149E8-E667-47E4-A77E-0E28A173AC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02BAAD-D12D-4243-84D4-D98A1F02E1FD}" type="datetimeFigureOut">
              <a:rPr lang="ru-RU" smtClean="0"/>
              <a:t>14.11.2024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B45D1FEB-6A8C-4087-B997-86D6F5F0C5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AD6A2F6-538A-4923-A5A9-C843774F7B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89D6AE-6714-420F-84CD-C68E2E29849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164920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nyPPT.c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659641290"/>
      </p:ext>
    </p:extLst>
  </p:cSld>
  <p:clrMapOvr>
    <a:masterClrMapping/>
  </p:clrMapOvr>
  <p:transition spd="med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11360800" cy="455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57189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1219170" lvl="1" indent="-423323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2pPr>
            <a:lvl3pPr marL="1828754" lvl="2" indent="-423323"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3pPr>
            <a:lvl4pPr marL="2438339" lvl="3" indent="-423323"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4pPr>
            <a:lvl5pPr marL="3047924" lvl="4" indent="-423323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5pPr>
            <a:lvl6pPr marL="3657509" lvl="5" indent="-423323"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6pPr>
            <a:lvl7pPr marL="4267093" lvl="6" indent="-423323"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7pPr>
            <a:lvl8pPr marL="4876678" lvl="7" indent="-423323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8pPr>
            <a:lvl9pPr marL="5486263" lvl="8" indent="-423323">
              <a:spcBef>
                <a:spcPts val="2133"/>
              </a:spcBef>
              <a:spcAft>
                <a:spcPts val="2133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s" smtClean="0"/>
              <a:pPr/>
              <a:t>‹#›</a:t>
            </a:fld>
            <a:endParaRPr lang="es"/>
          </a:p>
        </p:txBody>
      </p:sp>
    </p:spTree>
    <p:extLst>
      <p:ext uri="{BB962C8B-B14F-4D97-AF65-F5344CB8AC3E}">
        <p14:creationId xmlns:p14="http://schemas.microsoft.com/office/powerpoint/2010/main" val="25770178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FD3F598-1221-41E4-A4AF-4227B255E9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FB5AE2DF-0052-4BEA-9A1B-08A410ACA51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D383050D-BBC9-4516-8520-2C241CBB7C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02BAAD-D12D-4243-84D4-D98A1F02E1FD}" type="datetimeFigureOut">
              <a:rPr lang="ru-RU" smtClean="0"/>
              <a:t>14.11.2024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2801CA0-3930-4B2E-B779-30BD04A530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CCD1D82-C2C9-4473-8D3E-890597F130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89D6AE-6714-420F-84CD-C68E2E29849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667282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61705EF-A1E6-40DF-AB51-14029E68AA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4555830A-C891-45BD-9F48-259328637A2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FD66C06-0759-4B97-9F92-AE5BF51A37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02BAAD-D12D-4243-84D4-D98A1F02E1FD}" type="datetimeFigureOut">
              <a:rPr lang="ru-RU" smtClean="0"/>
              <a:t>14.11.2024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2F2D2F2C-5F0F-405B-BD94-A1149C817F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F0058C5-C4D8-4BBE-80EE-07417D05AC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89D6AE-6714-420F-84CD-C68E2E29849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915546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482B392-0382-48F4-AA69-FF79DBB2D0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66843D18-EA06-47DD-ADA9-67307247489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967108A2-5C88-4A21-A0F5-8355F4546E7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AF093D42-94A0-4EB8-9042-1C3935A388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02BAAD-D12D-4243-84D4-D98A1F02E1FD}" type="datetimeFigureOut">
              <a:rPr lang="ru-RU" smtClean="0"/>
              <a:t>14.11.2024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374670CA-0394-40C9-8C43-0F4F6D3EC3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02230248-02CB-4994-AD88-0CDA0FEA86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89D6AE-6714-420F-84CD-C68E2E29849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208955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AB811B2-E00C-4C13-BA82-4A0791AEF5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9899F3E6-75B2-4730-9E4E-E59DB8B5C31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7788E955-8ED0-4B4E-8337-F6FDC8BF2E1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252A1313-122F-4047-9AE1-67D1F4957E4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89CACA3A-2547-41B2-83F6-BDE3B1885DB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A3EFAA4E-3766-442B-990C-813977BAEA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02BAAD-D12D-4243-84D4-D98A1F02E1FD}" type="datetimeFigureOut">
              <a:rPr lang="ru-RU" smtClean="0"/>
              <a:t>14.11.2024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8D935B3A-A7B8-4CDC-B254-F10C383706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73B4B782-20A1-4139-8091-B2ACE4EBFB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89D6AE-6714-420F-84CD-C68E2E29849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928933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4DDAABE-6EA4-4007-8E35-FDC5488F92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F02F6047-BA71-4D89-966E-427FC04D46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02BAAD-D12D-4243-84D4-D98A1F02E1FD}" type="datetimeFigureOut">
              <a:rPr lang="ru-RU" smtClean="0"/>
              <a:t>14.11.2024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38FD31DD-1F8C-4F22-82D5-F912889563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2FCDE1CC-7A76-44D4-A136-876C0F6DD9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89D6AE-6714-420F-84CD-C68E2E29849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247066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EB4B0BC1-B3C9-45D8-B7FE-41D7DBBBF9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02BAAD-D12D-4243-84D4-D98A1F02E1FD}" type="datetimeFigureOut">
              <a:rPr lang="ru-RU" smtClean="0"/>
              <a:t>14.11.2024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81D4C70E-F400-4D11-9369-CB91EBC9A5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BA3D8860-CDFC-4BD9-92DA-26B5ABD2A7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89D6AE-6714-420F-84CD-C68E2E29849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638912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7A9EF9C-280B-431E-BC53-6598B6C0FE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591BC138-22E4-4916-867B-7F398D8BDE7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4C9B5CF1-C3D0-4EFC-8064-68682587736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F722427F-68A7-4251-A28F-ADFFFB2C00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02BAAD-D12D-4243-84D4-D98A1F02E1FD}" type="datetimeFigureOut">
              <a:rPr lang="ru-RU" smtClean="0"/>
              <a:t>14.11.2024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AAE114D1-9385-409F-AF18-B8A9BC10ED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EADF4AD7-685E-4CBC-9CAF-2A7E4C7412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89D6AE-6714-420F-84CD-C68E2E29849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467445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BCECA31-620F-4D81-B066-11CF224017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4F996A0C-AAE2-4938-A17F-B7FBE8D4C0F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29046EB2-67A3-48F2-BA16-E5E51E3115C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74854FC4-1DE0-4300-9325-0D4B5FD8B2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02BAAD-D12D-4243-84D4-D98A1F02E1FD}" type="datetimeFigureOut">
              <a:rPr lang="ru-RU" smtClean="0"/>
              <a:t>14.11.2024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0C20DFA7-6D08-4E33-9C92-458AC7F97A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F80EE4C0-542D-497E-84B1-C216055E01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89D6AE-6714-420F-84CD-C68E2E29849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243080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3DF190C-EE0A-43BB-B350-59175AE403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72D32525-854C-4214-85F5-AE607702545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254A2D80-E0DD-4312-948B-4D006E96943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502BAAD-D12D-4243-84D4-D98A1F02E1FD}" type="datetimeFigureOut">
              <a:rPr lang="ru-RU" smtClean="0"/>
              <a:t>14.11.2024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B355AE1C-5586-4599-9B4B-A2A60DE59BC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AF78AFC-96CA-4588-A665-0433D5010FA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89D6AE-6714-420F-84CD-C68E2E29849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280957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jpeg"/><Relationship Id="rId3" Type="http://schemas.openxmlformats.org/officeDocument/2006/relationships/image" Target="../media/image1.png"/><Relationship Id="rId7" Type="http://schemas.openxmlformats.org/officeDocument/2006/relationships/image" Target="../media/image37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6.jpeg"/><Relationship Id="rId11" Type="http://schemas.openxmlformats.org/officeDocument/2006/relationships/image" Target="../media/image41.png"/><Relationship Id="rId5" Type="http://schemas.openxmlformats.org/officeDocument/2006/relationships/image" Target="../media/image35.jpeg"/><Relationship Id="rId10" Type="http://schemas.openxmlformats.org/officeDocument/2006/relationships/image" Target="../media/image40.png"/><Relationship Id="rId4" Type="http://schemas.openxmlformats.org/officeDocument/2006/relationships/image" Target="../media/image9.png"/><Relationship Id="rId9" Type="http://schemas.openxmlformats.org/officeDocument/2006/relationships/image" Target="../media/image39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2.png"/><Relationship Id="rId7" Type="http://schemas.openxmlformats.org/officeDocument/2006/relationships/image" Target="../media/image7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g"/><Relationship Id="rId5" Type="http://schemas.openxmlformats.org/officeDocument/2006/relationships/image" Target="../media/image5.jp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chart" Target="../charts/char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g"/><Relationship Id="rId13" Type="http://schemas.openxmlformats.org/officeDocument/2006/relationships/image" Target="../media/image18.jpeg"/><Relationship Id="rId18" Type="http://schemas.openxmlformats.org/officeDocument/2006/relationships/image" Target="../media/image8.png"/><Relationship Id="rId3" Type="http://schemas.openxmlformats.org/officeDocument/2006/relationships/image" Target="../media/image1.png"/><Relationship Id="rId7" Type="http://schemas.openxmlformats.org/officeDocument/2006/relationships/image" Target="../media/image12.jpeg"/><Relationship Id="rId12" Type="http://schemas.openxmlformats.org/officeDocument/2006/relationships/image" Target="../media/image17.jpeg"/><Relationship Id="rId17" Type="http://schemas.openxmlformats.org/officeDocument/2006/relationships/image" Target="../media/image22.jpeg"/><Relationship Id="rId2" Type="http://schemas.openxmlformats.org/officeDocument/2006/relationships/notesSlide" Target="../notesSlides/notesSlide5.xml"/><Relationship Id="rId16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jpeg"/><Relationship Id="rId11" Type="http://schemas.openxmlformats.org/officeDocument/2006/relationships/image" Target="../media/image16.jpeg"/><Relationship Id="rId5" Type="http://schemas.openxmlformats.org/officeDocument/2006/relationships/image" Target="../media/image10.jpg"/><Relationship Id="rId15" Type="http://schemas.openxmlformats.org/officeDocument/2006/relationships/image" Target="../media/image20.jpeg"/><Relationship Id="rId10" Type="http://schemas.openxmlformats.org/officeDocument/2006/relationships/image" Target="../media/image15.jpeg"/><Relationship Id="rId4" Type="http://schemas.openxmlformats.org/officeDocument/2006/relationships/image" Target="../media/image9.png"/><Relationship Id="rId9" Type="http://schemas.openxmlformats.org/officeDocument/2006/relationships/image" Target="../media/image14.jpeg"/><Relationship Id="rId14" Type="http://schemas.openxmlformats.org/officeDocument/2006/relationships/image" Target="../media/image19.jp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jpeg"/><Relationship Id="rId3" Type="http://schemas.openxmlformats.org/officeDocument/2006/relationships/image" Target="../media/image1.png"/><Relationship Id="rId7" Type="http://schemas.openxmlformats.org/officeDocument/2006/relationships/image" Target="../media/image25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jpeg"/><Relationship Id="rId5" Type="http://schemas.openxmlformats.org/officeDocument/2006/relationships/image" Target="../media/image23.png"/><Relationship Id="rId10" Type="http://schemas.openxmlformats.org/officeDocument/2006/relationships/image" Target="../media/image28.jpeg"/><Relationship Id="rId4" Type="http://schemas.openxmlformats.org/officeDocument/2006/relationships/image" Target="../media/image9.png"/><Relationship Id="rId9" Type="http://schemas.openxmlformats.org/officeDocument/2006/relationships/image" Target="../media/image27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13" Type="http://schemas.openxmlformats.org/officeDocument/2006/relationships/image" Target="../media/image34.jpg"/><Relationship Id="rId3" Type="http://schemas.openxmlformats.org/officeDocument/2006/relationships/image" Target="../media/image25.jpeg"/><Relationship Id="rId7" Type="http://schemas.openxmlformats.org/officeDocument/2006/relationships/image" Target="../media/image9.png"/><Relationship Id="rId12" Type="http://schemas.openxmlformats.org/officeDocument/2006/relationships/image" Target="../media/image33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.png"/><Relationship Id="rId11" Type="http://schemas.openxmlformats.org/officeDocument/2006/relationships/image" Target="../media/image32.jpeg"/><Relationship Id="rId5" Type="http://schemas.openxmlformats.org/officeDocument/2006/relationships/image" Target="../media/image30.jpeg"/><Relationship Id="rId10" Type="http://schemas.openxmlformats.org/officeDocument/2006/relationships/image" Target="../media/image31.jpeg"/><Relationship Id="rId4" Type="http://schemas.openxmlformats.org/officeDocument/2006/relationships/image" Target="../media/image29.jpeg"/><Relationship Id="rId9" Type="http://schemas.openxmlformats.org/officeDocument/2006/relationships/image" Target="../media/image2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721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0800000">
            <a:off x="0" y="5672184"/>
            <a:ext cx="12192000" cy="1064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DE3B9335-F036-4A72-84B6-AB22F55BF73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12192000" cy="1093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2" descr="C:\Users\Rinat\Desktop\ЛОГО вкгк новый 2020г.png">
            <a:extLst>
              <a:ext uri="{FF2B5EF4-FFF2-40B4-BE49-F238E27FC236}">
                <a16:creationId xmlns:a16="http://schemas.microsoft.com/office/drawing/2014/main" id="{47E3AC41-5036-498B-B757-B63D427FAB5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817" y="41379"/>
            <a:ext cx="1052422" cy="10524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14">
            <a:extLst>
              <a:ext uri="{FF2B5EF4-FFF2-40B4-BE49-F238E27FC236}">
                <a16:creationId xmlns:a16="http://schemas.microsoft.com/office/drawing/2014/main" id="{32EDF9B0-C6CF-4F50-BD21-2A69BA448DD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20226" y="2521059"/>
            <a:ext cx="7726362" cy="13849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rgbClr val="B4CCE2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B4CCE2"/>
              </a:buClr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B4CCE2"/>
              </a:buClr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B4CCE2"/>
              </a:buClr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B4CCE2"/>
              </a:buClr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4CCE2"/>
              </a:buClr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4CCE2"/>
              </a:buClr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4CCE2"/>
              </a:buClr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4CCE2"/>
              </a:buClr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kk-KZ" altLang="ko-KR" sz="2800" b="1" dirty="0">
                <a:solidFill>
                  <a:srgbClr val="00206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САПАЛЫ МАМАН ДАЯРЛАУ-ҰЛТ БОЛАШАҒЫНЫҢ КЕПІЛІ</a:t>
            </a:r>
            <a:endParaRPr lang="ko-KR" altLang="en-US" sz="2800" b="1" dirty="0">
              <a:solidFill>
                <a:srgbClr val="002060"/>
              </a:solidFill>
              <a:latin typeface="Times New Roman" panose="020206030504050203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endParaRPr lang="ru-RU" altLang="ru-RU" sz="2800" b="1" dirty="0">
              <a:solidFill>
                <a:srgbClr val="002060"/>
              </a:solidFill>
              <a:latin typeface="Times New Roman" panose="020206030504050203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3">
            <a:extLst>
              <a:ext uri="{FF2B5EF4-FFF2-40B4-BE49-F238E27FC236}">
                <a16:creationId xmlns:a16="http://schemas.microsoft.com/office/drawing/2014/main" id="{9053D628-117B-40D0-88F3-9E9A9351174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402" y="11111"/>
            <a:ext cx="12192000" cy="1093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3250" name="Rectangle 2">
            <a:extLst>
              <a:ext uri="{FF2B5EF4-FFF2-40B4-BE49-F238E27FC236}">
                <a16:creationId xmlns:a16="http://schemas.microsoft.com/office/drawing/2014/main" id="{94E1E450-5CE5-401E-AD11-59496E429F5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940969" y="269087"/>
            <a:ext cx="7315200" cy="806450"/>
          </a:xfrm>
        </p:spPr>
        <p:txBody>
          <a:bodyPr>
            <a:normAutofit/>
          </a:bodyPr>
          <a:lstStyle/>
          <a:p>
            <a:r>
              <a:rPr lang="ru-RU" altLang="ko-KR" sz="2800" b="1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Атаулы</a:t>
            </a:r>
            <a:r>
              <a:rPr lang="ru-RU" altLang="ko-KR" sz="2800" b="1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 </a:t>
            </a:r>
            <a:r>
              <a:rPr lang="kk-KZ" altLang="ko-KR" sz="2800" b="1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шәкіртақылар</a:t>
            </a:r>
            <a:endParaRPr lang="ko-KR" altLang="en-US" sz="2800" b="1" dirty="0">
              <a:solidFill>
                <a:schemeClr val="bg1"/>
              </a:solidFill>
              <a:latin typeface="Cambria" panose="02040503050406030204" pitchFamily="18" charset="0"/>
              <a:ea typeface="굴림" panose="020B0600000101010101" pitchFamily="34" charset="-127"/>
            </a:endParaRPr>
          </a:p>
        </p:txBody>
      </p:sp>
      <p:pic>
        <p:nvPicPr>
          <p:cNvPr id="16" name="Picture 2" descr="C:\Users\Rinat\Desktop\ЛОГО вкгк новый 2020г.png">
            <a:extLst>
              <a:ext uri="{FF2B5EF4-FFF2-40B4-BE49-F238E27FC236}">
                <a16:creationId xmlns:a16="http://schemas.microsoft.com/office/drawing/2014/main" id="{FC1B9C8A-F1AB-4739-82DE-FDDFA43033D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6550" y="71442"/>
            <a:ext cx="1030288" cy="1030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" name="모서리가 둥근 직사각형 33">
            <a:extLst>
              <a:ext uri="{FF2B5EF4-FFF2-40B4-BE49-F238E27FC236}">
                <a16:creationId xmlns:a16="http://schemas.microsoft.com/office/drawing/2014/main" id="{8A722B3D-743B-4CDF-B0B3-9AD0F4097A66}"/>
              </a:ext>
            </a:extLst>
          </p:cNvPr>
          <p:cNvSpPr/>
          <p:nvPr/>
        </p:nvSpPr>
        <p:spPr>
          <a:xfrm>
            <a:off x="345602" y="2313448"/>
            <a:ext cx="2658684" cy="820709"/>
          </a:xfrm>
          <a:prstGeom prst="roundRect">
            <a:avLst>
              <a:gd name="adj" fmla="val 50000"/>
            </a:avLst>
          </a:prstGeom>
          <a:gradFill>
            <a:gsLst>
              <a:gs pos="0">
                <a:schemeClr val="accent1"/>
              </a:gs>
              <a:gs pos="61000">
                <a:schemeClr val="tx2"/>
              </a:gs>
              <a:gs pos="100000">
                <a:schemeClr val="accent1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grpSp>
        <p:nvGrpSpPr>
          <p:cNvPr id="4" name="Группа 3">
            <a:extLst>
              <a:ext uri="{FF2B5EF4-FFF2-40B4-BE49-F238E27FC236}">
                <a16:creationId xmlns:a16="http://schemas.microsoft.com/office/drawing/2014/main" id="{D3884CD4-11A4-4783-B9A2-BCAFB2E8E7AD}"/>
              </a:ext>
            </a:extLst>
          </p:cNvPr>
          <p:cNvGrpSpPr/>
          <p:nvPr/>
        </p:nvGrpSpPr>
        <p:grpSpPr>
          <a:xfrm>
            <a:off x="320571" y="1015669"/>
            <a:ext cx="3530198" cy="1830259"/>
            <a:chOff x="348972" y="1431247"/>
            <a:chExt cx="3530198" cy="1830259"/>
          </a:xfrm>
        </p:grpSpPr>
        <p:sp>
          <p:nvSpPr>
            <p:cNvPr id="21" name="도넛 35">
              <a:extLst>
                <a:ext uri="{FF2B5EF4-FFF2-40B4-BE49-F238E27FC236}">
                  <a16:creationId xmlns:a16="http://schemas.microsoft.com/office/drawing/2014/main" id="{F74ABC2F-D5DF-4684-9323-BEE916B96354}"/>
                </a:ext>
              </a:extLst>
            </p:cNvPr>
            <p:cNvSpPr/>
            <p:nvPr/>
          </p:nvSpPr>
          <p:spPr>
            <a:xfrm>
              <a:off x="2087178" y="1431247"/>
              <a:ext cx="1791992" cy="1830259"/>
            </a:xfrm>
            <a:prstGeom prst="donut">
              <a:avLst>
                <a:gd name="adj" fmla="val 12407"/>
              </a:avLst>
            </a:prstGeom>
            <a:gradFill flip="none" rotWithShape="1">
              <a:gsLst>
                <a:gs pos="0">
                  <a:schemeClr val="bg1"/>
                </a:gs>
                <a:gs pos="100000">
                  <a:schemeClr val="bg1">
                    <a:lumMod val="85000"/>
                  </a:schemeClr>
                </a:gs>
                <a:gs pos="100000">
                  <a:schemeClr val="bg1"/>
                </a:gs>
              </a:gsLst>
              <a:lin ang="2700000" scaled="1"/>
              <a:tileRect/>
            </a:gradFill>
            <a:ln w="12700">
              <a:solidFill>
                <a:schemeClr val="bg1">
                  <a:lumMod val="75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 w="133350" h="25400" prst="coolSlan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530F4F80-DB2C-4D85-A898-7EE9F2440392}"/>
                </a:ext>
              </a:extLst>
            </p:cNvPr>
            <p:cNvSpPr txBox="1"/>
            <p:nvPr/>
          </p:nvSpPr>
          <p:spPr>
            <a:xfrm>
              <a:off x="348972" y="2879339"/>
              <a:ext cx="237056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kumimoji="1" lang="ru-RU" altLang="ko-KR" b="1" dirty="0">
                  <a:solidFill>
                    <a:schemeClr val="bg1"/>
                  </a:solidFill>
                  <a:latin typeface="Arial" pitchFamily="34" charset="0"/>
                  <a:ea typeface="HY헤드라인M" pitchFamily="18" charset="-127"/>
                  <a:cs typeface="Arial" pitchFamily="34" charset="0"/>
                </a:rPr>
                <a:t>Абай </a:t>
              </a:r>
              <a:r>
                <a:rPr kumimoji="1" lang="ru-RU" altLang="ko-KR" b="1" dirty="0" err="1">
                  <a:solidFill>
                    <a:schemeClr val="bg1"/>
                  </a:solidFill>
                  <a:latin typeface="Arial" pitchFamily="34" charset="0"/>
                  <a:ea typeface="HY헤드라인M" pitchFamily="18" charset="-127"/>
                  <a:cs typeface="Arial" pitchFamily="34" charset="0"/>
                </a:rPr>
                <a:t>атындағы</a:t>
              </a:r>
              <a:r>
                <a:rPr kumimoji="1" lang="ru-RU" altLang="ko-KR" b="1" dirty="0">
                  <a:solidFill>
                    <a:schemeClr val="bg1"/>
                  </a:solidFill>
                  <a:latin typeface="Arial" pitchFamily="34" charset="0"/>
                  <a:ea typeface="HY헤드라인M" pitchFamily="18" charset="-127"/>
                  <a:cs typeface="Arial" pitchFamily="34" charset="0"/>
                </a:rPr>
                <a:t> </a:t>
              </a:r>
            </a:p>
          </p:txBody>
        </p:sp>
        <p:sp>
          <p:nvSpPr>
            <p:cNvPr id="40" name="TextBox 39">
              <a:extLst>
                <a:ext uri="{FF2B5EF4-FFF2-40B4-BE49-F238E27FC236}">
                  <a16:creationId xmlns:a16="http://schemas.microsoft.com/office/drawing/2014/main" id="{D3069EA8-B387-495C-83DB-A0B30301A3ED}"/>
                </a:ext>
              </a:extLst>
            </p:cNvPr>
            <p:cNvSpPr txBox="1"/>
            <p:nvPr/>
          </p:nvSpPr>
          <p:spPr>
            <a:xfrm>
              <a:off x="456041" y="2052350"/>
              <a:ext cx="164307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kumimoji="1" lang="kk-KZ" altLang="ko-KR" sz="2400" b="1" dirty="0">
                  <a:latin typeface="Arial" pitchFamily="34" charset="0"/>
                  <a:ea typeface="HY헤드라인M" pitchFamily="18" charset="-127"/>
                  <a:cs typeface="Arial" pitchFamily="34" charset="0"/>
                </a:rPr>
                <a:t>150 000 тг.</a:t>
              </a:r>
              <a:endParaRPr kumimoji="1" lang="ko-KR" altLang="ko-KR" sz="2400" b="1" dirty="0">
                <a:latin typeface="Arial" pitchFamily="34" charset="0"/>
                <a:ea typeface="HY헤드라인M" pitchFamily="18" charset="-127"/>
                <a:cs typeface="Arial" pitchFamily="34" charset="0"/>
              </a:endParaRPr>
            </a:p>
          </p:txBody>
        </p:sp>
        <p:pic>
          <p:nvPicPr>
            <p:cNvPr id="41" name="Picture 2" descr="https://turkystan.kz/content/uploads/2020/02/orig-900x_.jpg?token=2af8de294b804d3e1c0aa6782da0ffc3">
              <a:extLst>
                <a:ext uri="{FF2B5EF4-FFF2-40B4-BE49-F238E27FC236}">
                  <a16:creationId xmlns:a16="http://schemas.microsoft.com/office/drawing/2014/main" id="{BC3ACFCE-B46E-4366-BEC8-0F7B91B4D6E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79758" y="1577495"/>
              <a:ext cx="1457932" cy="1585832"/>
            </a:xfrm>
            <a:prstGeom prst="ellipse">
              <a:avLst/>
            </a:prstGeom>
            <a:ln>
              <a:noFill/>
            </a:ln>
            <a:effectLst>
              <a:softEdge rad="112500"/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3" name="Группа 2">
            <a:extLst>
              <a:ext uri="{FF2B5EF4-FFF2-40B4-BE49-F238E27FC236}">
                <a16:creationId xmlns:a16="http://schemas.microsoft.com/office/drawing/2014/main" id="{09FEEA36-568E-4813-820D-8BA2CF310D74}"/>
              </a:ext>
            </a:extLst>
          </p:cNvPr>
          <p:cNvGrpSpPr/>
          <p:nvPr/>
        </p:nvGrpSpPr>
        <p:grpSpPr>
          <a:xfrm>
            <a:off x="4066439" y="1098258"/>
            <a:ext cx="3698681" cy="2035899"/>
            <a:chOff x="3827860" y="1412214"/>
            <a:chExt cx="3698681" cy="2035899"/>
          </a:xfrm>
        </p:grpSpPr>
        <p:sp>
          <p:nvSpPr>
            <p:cNvPr id="42" name="모서리가 둥근 직사각형 33">
              <a:extLst>
                <a:ext uri="{FF2B5EF4-FFF2-40B4-BE49-F238E27FC236}">
                  <a16:creationId xmlns:a16="http://schemas.microsoft.com/office/drawing/2014/main" id="{A97DAE42-74E2-4CC0-B8A7-46FD027F8A9B}"/>
                </a:ext>
              </a:extLst>
            </p:cNvPr>
            <p:cNvSpPr/>
            <p:nvPr/>
          </p:nvSpPr>
          <p:spPr>
            <a:xfrm>
              <a:off x="3827860" y="2627404"/>
              <a:ext cx="2658684" cy="820709"/>
            </a:xfrm>
            <a:prstGeom prst="roundRect">
              <a:avLst>
                <a:gd name="adj" fmla="val 50000"/>
              </a:avLst>
            </a:prstGeom>
            <a:gradFill>
              <a:gsLst>
                <a:gs pos="0">
                  <a:schemeClr val="accent1"/>
                </a:gs>
                <a:gs pos="61000">
                  <a:schemeClr val="tx2"/>
                </a:gs>
                <a:gs pos="100000">
                  <a:schemeClr val="accent1"/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pic>
          <p:nvPicPr>
            <p:cNvPr id="47" name="Picture 3" descr="C:\Users\ZhZhumanazarova\Desktop\img1.jpg">
              <a:extLst>
                <a:ext uri="{FF2B5EF4-FFF2-40B4-BE49-F238E27FC236}">
                  <a16:creationId xmlns:a16="http://schemas.microsoft.com/office/drawing/2014/main" id="{1B17F292-3711-4F6D-8A3C-614AA09CD44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344" t="10416" r="53906" b="10416"/>
            <a:stretch>
              <a:fillRect/>
            </a:stretch>
          </p:blipFill>
          <p:spPr bwMode="auto">
            <a:xfrm>
              <a:off x="5993055" y="1642097"/>
              <a:ext cx="1305480" cy="1576429"/>
            </a:xfrm>
            <a:prstGeom prst="ellipse">
              <a:avLst/>
            </a:prstGeom>
            <a:ln>
              <a:noFill/>
            </a:ln>
            <a:effectLst>
              <a:softEdge rad="112500"/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3" name="도넛 35">
              <a:extLst>
                <a:ext uri="{FF2B5EF4-FFF2-40B4-BE49-F238E27FC236}">
                  <a16:creationId xmlns:a16="http://schemas.microsoft.com/office/drawing/2014/main" id="{360F4AE1-1F47-4261-821E-336CA3794AB9}"/>
                </a:ext>
              </a:extLst>
            </p:cNvPr>
            <p:cNvSpPr/>
            <p:nvPr/>
          </p:nvSpPr>
          <p:spPr>
            <a:xfrm>
              <a:off x="5733741" y="1412214"/>
              <a:ext cx="1792800" cy="1800000"/>
            </a:xfrm>
            <a:prstGeom prst="donut">
              <a:avLst>
                <a:gd name="adj" fmla="val 12407"/>
              </a:avLst>
            </a:prstGeom>
            <a:gradFill flip="none" rotWithShape="1">
              <a:gsLst>
                <a:gs pos="0">
                  <a:schemeClr val="bg1"/>
                </a:gs>
                <a:gs pos="100000">
                  <a:schemeClr val="bg1">
                    <a:lumMod val="85000"/>
                  </a:schemeClr>
                </a:gs>
                <a:gs pos="100000">
                  <a:schemeClr val="bg1"/>
                </a:gs>
              </a:gsLst>
              <a:lin ang="2700000" scaled="1"/>
              <a:tileRect/>
            </a:gradFill>
            <a:ln w="12700">
              <a:solidFill>
                <a:schemeClr val="bg1">
                  <a:lumMod val="75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 w="133350" h="25400" prst="coolSlan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44" name="TextBox 43">
              <a:extLst>
                <a:ext uri="{FF2B5EF4-FFF2-40B4-BE49-F238E27FC236}">
                  <a16:creationId xmlns:a16="http://schemas.microsoft.com/office/drawing/2014/main" id="{AD167BF6-EE36-4B5A-BBC0-8BD4D43601D9}"/>
                </a:ext>
              </a:extLst>
            </p:cNvPr>
            <p:cNvSpPr txBox="1"/>
            <p:nvPr/>
          </p:nvSpPr>
          <p:spPr>
            <a:xfrm>
              <a:off x="3827860" y="2759146"/>
              <a:ext cx="2370565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kumimoji="1" lang="ru-RU" altLang="ko-KR" b="1" dirty="0" err="1">
                  <a:solidFill>
                    <a:schemeClr val="bg1"/>
                  </a:solidFill>
                  <a:latin typeface="Arial" pitchFamily="34" charset="0"/>
                  <a:ea typeface="HY헤드라인M" pitchFamily="18" charset="-127"/>
                  <a:cs typeface="Arial" pitchFamily="34" charset="0"/>
                </a:rPr>
                <a:t>Қ.Нұрғалиев</a:t>
              </a:r>
              <a:r>
                <a:rPr kumimoji="1" lang="ru-RU" altLang="ko-KR" b="1" dirty="0">
                  <a:solidFill>
                    <a:schemeClr val="bg1"/>
                  </a:solidFill>
                  <a:latin typeface="Arial" pitchFamily="34" charset="0"/>
                  <a:ea typeface="HY헤드라인M" pitchFamily="18" charset="-127"/>
                  <a:cs typeface="Arial" pitchFamily="34" charset="0"/>
                </a:rPr>
                <a:t> </a:t>
              </a:r>
              <a:r>
                <a:rPr kumimoji="1" lang="ru-RU" altLang="ko-KR" b="1" dirty="0" err="1">
                  <a:solidFill>
                    <a:schemeClr val="bg1"/>
                  </a:solidFill>
                  <a:latin typeface="Arial" pitchFamily="34" charset="0"/>
                  <a:ea typeface="HY헤드라인M" pitchFamily="18" charset="-127"/>
                  <a:cs typeface="Arial" pitchFamily="34" charset="0"/>
                </a:rPr>
                <a:t>атындағы</a:t>
              </a:r>
              <a:r>
                <a:rPr kumimoji="1" lang="ru-RU" altLang="ko-KR" b="1" dirty="0">
                  <a:solidFill>
                    <a:schemeClr val="bg1"/>
                  </a:solidFill>
                  <a:latin typeface="Arial" pitchFamily="34" charset="0"/>
                  <a:ea typeface="HY헤드라인M" pitchFamily="18" charset="-127"/>
                  <a:cs typeface="Arial" pitchFamily="34" charset="0"/>
                </a:rPr>
                <a:t> </a:t>
              </a:r>
            </a:p>
          </p:txBody>
        </p:sp>
        <p:sp>
          <p:nvSpPr>
            <p:cNvPr id="45" name="TextBox 44">
              <a:extLst>
                <a:ext uri="{FF2B5EF4-FFF2-40B4-BE49-F238E27FC236}">
                  <a16:creationId xmlns:a16="http://schemas.microsoft.com/office/drawing/2014/main" id="{A09BC972-A485-4BE3-9569-8E20F22AA205}"/>
                </a:ext>
              </a:extLst>
            </p:cNvPr>
            <p:cNvSpPr txBox="1"/>
            <p:nvPr/>
          </p:nvSpPr>
          <p:spPr>
            <a:xfrm>
              <a:off x="4121976" y="2071464"/>
              <a:ext cx="164307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kumimoji="1" lang="kk-KZ" altLang="ko-KR" sz="2400" b="1" dirty="0">
                  <a:latin typeface="Arial" pitchFamily="34" charset="0"/>
                  <a:ea typeface="HY헤드라인M" pitchFamily="18" charset="-127"/>
                  <a:cs typeface="Arial" pitchFamily="34" charset="0"/>
                </a:rPr>
                <a:t>100 000 тг.</a:t>
              </a:r>
              <a:endParaRPr kumimoji="1" lang="ko-KR" altLang="ko-KR" sz="2400" b="1" dirty="0">
                <a:latin typeface="Arial" pitchFamily="34" charset="0"/>
                <a:ea typeface="HY헤드라인M" pitchFamily="18" charset="-127"/>
                <a:cs typeface="Arial" pitchFamily="34" charset="0"/>
              </a:endParaRPr>
            </a:p>
          </p:txBody>
        </p:sp>
      </p:grpSp>
      <p:sp>
        <p:nvSpPr>
          <p:cNvPr id="48" name="모서리가 둥근 직사각형 33">
            <a:extLst>
              <a:ext uri="{FF2B5EF4-FFF2-40B4-BE49-F238E27FC236}">
                <a16:creationId xmlns:a16="http://schemas.microsoft.com/office/drawing/2014/main" id="{097D8537-E98B-4F7B-AD48-9B87FD2A0A85}"/>
              </a:ext>
            </a:extLst>
          </p:cNvPr>
          <p:cNvSpPr/>
          <p:nvPr/>
        </p:nvSpPr>
        <p:spPr>
          <a:xfrm>
            <a:off x="8136064" y="2305606"/>
            <a:ext cx="2658684" cy="820709"/>
          </a:xfrm>
          <a:prstGeom prst="roundRect">
            <a:avLst>
              <a:gd name="adj" fmla="val 50000"/>
            </a:avLst>
          </a:prstGeom>
          <a:gradFill>
            <a:gsLst>
              <a:gs pos="0">
                <a:schemeClr val="accent1"/>
              </a:gs>
              <a:gs pos="61000">
                <a:schemeClr val="tx2"/>
              </a:gs>
              <a:gs pos="100000">
                <a:schemeClr val="accent1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9" name="도넛 35">
            <a:extLst>
              <a:ext uri="{FF2B5EF4-FFF2-40B4-BE49-F238E27FC236}">
                <a16:creationId xmlns:a16="http://schemas.microsoft.com/office/drawing/2014/main" id="{EA350973-06E1-4610-8D94-2D174B856670}"/>
              </a:ext>
            </a:extLst>
          </p:cNvPr>
          <p:cNvSpPr/>
          <p:nvPr/>
        </p:nvSpPr>
        <p:spPr>
          <a:xfrm>
            <a:off x="10061316" y="1236418"/>
            <a:ext cx="1792800" cy="1800000"/>
          </a:xfrm>
          <a:prstGeom prst="donut">
            <a:avLst>
              <a:gd name="adj" fmla="val 12407"/>
            </a:avLst>
          </a:prstGeom>
          <a:gradFill flip="none" rotWithShape="1">
            <a:gsLst>
              <a:gs pos="0">
                <a:schemeClr val="bg1"/>
              </a:gs>
              <a:gs pos="100000">
                <a:schemeClr val="bg1">
                  <a:lumMod val="85000"/>
                </a:schemeClr>
              </a:gs>
              <a:gs pos="100000">
                <a:schemeClr val="bg1"/>
              </a:gs>
            </a:gsLst>
            <a:lin ang="2700000" scaled="1"/>
            <a:tileRect/>
          </a:gradFill>
          <a:ln w="12700">
            <a:solidFill>
              <a:schemeClr val="bg1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w="133350" h="254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20EDF531-D564-4232-A7C1-28C46101AD68}"/>
              </a:ext>
            </a:extLst>
          </p:cNvPr>
          <p:cNvSpPr txBox="1"/>
          <p:nvPr/>
        </p:nvSpPr>
        <p:spPr>
          <a:xfrm>
            <a:off x="8125562" y="2401413"/>
            <a:ext cx="237056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kumimoji="1" lang="ru-RU" altLang="ko-KR" b="1" dirty="0" err="1">
                <a:solidFill>
                  <a:schemeClr val="bg1"/>
                </a:solidFill>
                <a:latin typeface="Arial" pitchFamily="34" charset="0"/>
                <a:ea typeface="HY헤드라인M" pitchFamily="18" charset="-127"/>
                <a:cs typeface="Arial" pitchFamily="34" charset="0"/>
              </a:rPr>
              <a:t>Қ.Бітібаева</a:t>
            </a:r>
            <a:r>
              <a:rPr kumimoji="1" lang="ru-RU" altLang="ko-KR" b="1" dirty="0">
                <a:solidFill>
                  <a:schemeClr val="bg1"/>
                </a:solidFill>
                <a:latin typeface="Arial" pitchFamily="34" charset="0"/>
                <a:ea typeface="HY헤드라인M" pitchFamily="18" charset="-127"/>
                <a:cs typeface="Arial" pitchFamily="34" charset="0"/>
              </a:rPr>
              <a:t> </a:t>
            </a:r>
            <a:r>
              <a:rPr kumimoji="1" lang="ru-RU" altLang="ko-KR" b="1" dirty="0" err="1">
                <a:solidFill>
                  <a:schemeClr val="bg1"/>
                </a:solidFill>
                <a:latin typeface="Arial" pitchFamily="34" charset="0"/>
                <a:ea typeface="HY헤드라인M" pitchFamily="18" charset="-127"/>
                <a:cs typeface="Arial" pitchFamily="34" charset="0"/>
              </a:rPr>
              <a:t>атындағы</a:t>
            </a:r>
            <a:r>
              <a:rPr kumimoji="1" lang="ru-RU" altLang="ko-KR" b="1" dirty="0">
                <a:solidFill>
                  <a:schemeClr val="bg1"/>
                </a:solidFill>
                <a:latin typeface="Arial" pitchFamily="34" charset="0"/>
                <a:ea typeface="HY헤드라인M" pitchFamily="18" charset="-127"/>
                <a:cs typeface="Arial" pitchFamily="34" charset="0"/>
              </a:rPr>
              <a:t> </a:t>
            </a: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92EE5C49-B484-4650-8A09-3DEC4F8883C9}"/>
              </a:ext>
            </a:extLst>
          </p:cNvPr>
          <p:cNvSpPr txBox="1"/>
          <p:nvPr/>
        </p:nvSpPr>
        <p:spPr>
          <a:xfrm>
            <a:off x="8430180" y="1749666"/>
            <a:ext cx="164307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kumimoji="1" lang="kk-KZ" altLang="ko-KR" sz="2400" b="1" dirty="0">
                <a:latin typeface="Arial" pitchFamily="34" charset="0"/>
                <a:ea typeface="HY헤드라인M" pitchFamily="18" charset="-127"/>
                <a:cs typeface="Arial" pitchFamily="34" charset="0"/>
              </a:rPr>
              <a:t>100 000 тг.</a:t>
            </a:r>
            <a:endParaRPr kumimoji="1" lang="ko-KR" altLang="ko-KR" sz="2400" b="1" dirty="0">
              <a:latin typeface="Arial" pitchFamily="34" charset="0"/>
              <a:ea typeface="HY헤드라인M" pitchFamily="18" charset="-127"/>
              <a:cs typeface="Arial" pitchFamily="34" charset="0"/>
            </a:endParaRPr>
          </a:p>
        </p:txBody>
      </p:sp>
      <p:pic>
        <p:nvPicPr>
          <p:cNvPr id="53" name="Picture 5" descr="C:\Users\ZhZhumanazarova\Desktop\1410434983_dsc_0388-kz.jpg">
            <a:extLst>
              <a:ext uri="{FF2B5EF4-FFF2-40B4-BE49-F238E27FC236}">
                <a16:creationId xmlns:a16="http://schemas.microsoft.com/office/drawing/2014/main" id="{6424A0F3-4BB5-4A5F-A7DB-3F2A5377991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41716" y="1263095"/>
            <a:ext cx="1462674" cy="1677799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5" name="Группа 4">
            <a:extLst>
              <a:ext uri="{FF2B5EF4-FFF2-40B4-BE49-F238E27FC236}">
                <a16:creationId xmlns:a16="http://schemas.microsoft.com/office/drawing/2014/main" id="{61AAA2E5-9CC6-46D5-A7F5-937995326BE4}"/>
              </a:ext>
            </a:extLst>
          </p:cNvPr>
          <p:cNvGrpSpPr/>
          <p:nvPr/>
        </p:nvGrpSpPr>
        <p:grpSpPr>
          <a:xfrm>
            <a:off x="254845" y="2950669"/>
            <a:ext cx="3987750" cy="1903807"/>
            <a:chOff x="1394887" y="3960563"/>
            <a:chExt cx="3987750" cy="1903807"/>
          </a:xfrm>
        </p:grpSpPr>
        <p:sp>
          <p:nvSpPr>
            <p:cNvPr id="54" name="모서리가 둥근 직사각형 33">
              <a:extLst>
                <a:ext uri="{FF2B5EF4-FFF2-40B4-BE49-F238E27FC236}">
                  <a16:creationId xmlns:a16="http://schemas.microsoft.com/office/drawing/2014/main" id="{E2CA62F2-333A-4797-81B3-6F5738B28D9D}"/>
                </a:ext>
              </a:extLst>
            </p:cNvPr>
            <p:cNvSpPr/>
            <p:nvPr/>
          </p:nvSpPr>
          <p:spPr>
            <a:xfrm>
              <a:off x="1394887" y="5034895"/>
              <a:ext cx="2658684" cy="820709"/>
            </a:xfrm>
            <a:prstGeom prst="roundRect">
              <a:avLst>
                <a:gd name="adj" fmla="val 50000"/>
              </a:avLst>
            </a:prstGeom>
            <a:gradFill>
              <a:gsLst>
                <a:gs pos="0">
                  <a:schemeClr val="accent1"/>
                </a:gs>
                <a:gs pos="61000">
                  <a:schemeClr val="tx2"/>
                </a:gs>
                <a:gs pos="100000">
                  <a:schemeClr val="accent1"/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pic>
          <p:nvPicPr>
            <p:cNvPr id="64" name="Picture 5" descr="C:\Users\ZhZhumanazarova\Desktop\fe0d0309-b9e3-4c0a-86e6-51c1637efef6.jpg">
              <a:extLst>
                <a:ext uri="{FF2B5EF4-FFF2-40B4-BE49-F238E27FC236}">
                  <a16:creationId xmlns:a16="http://schemas.microsoft.com/office/drawing/2014/main" id="{65E9491E-2262-4A23-95C0-B7BE8C19446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84508" y="4008996"/>
              <a:ext cx="1520275" cy="1855374"/>
            </a:xfrm>
            <a:prstGeom prst="ellipse">
              <a:avLst/>
            </a:prstGeom>
            <a:ln>
              <a:noFill/>
            </a:ln>
            <a:effectLst>
              <a:softEdge rad="112500"/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5" name="도넛 35">
              <a:extLst>
                <a:ext uri="{FF2B5EF4-FFF2-40B4-BE49-F238E27FC236}">
                  <a16:creationId xmlns:a16="http://schemas.microsoft.com/office/drawing/2014/main" id="{48672507-54FC-4CE1-9459-992BCF77DC0B}"/>
                </a:ext>
              </a:extLst>
            </p:cNvPr>
            <p:cNvSpPr/>
            <p:nvPr/>
          </p:nvSpPr>
          <p:spPr>
            <a:xfrm>
              <a:off x="3589837" y="3960563"/>
              <a:ext cx="1792800" cy="1800000"/>
            </a:xfrm>
            <a:prstGeom prst="donut">
              <a:avLst>
                <a:gd name="adj" fmla="val 12407"/>
              </a:avLst>
            </a:prstGeom>
            <a:gradFill flip="none" rotWithShape="1">
              <a:gsLst>
                <a:gs pos="0">
                  <a:schemeClr val="bg1"/>
                </a:gs>
                <a:gs pos="100000">
                  <a:schemeClr val="bg1">
                    <a:lumMod val="85000"/>
                  </a:schemeClr>
                </a:gs>
                <a:gs pos="100000">
                  <a:schemeClr val="bg1"/>
                </a:gs>
              </a:gsLst>
              <a:lin ang="2700000" scaled="1"/>
              <a:tileRect/>
            </a:gradFill>
            <a:ln w="12700">
              <a:solidFill>
                <a:schemeClr val="bg1">
                  <a:lumMod val="75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 w="133350" h="25400" prst="coolSlan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56" name="TextBox 55">
              <a:extLst>
                <a:ext uri="{FF2B5EF4-FFF2-40B4-BE49-F238E27FC236}">
                  <a16:creationId xmlns:a16="http://schemas.microsoft.com/office/drawing/2014/main" id="{A3A2DE85-A52B-4D7B-BF16-56EF839693B2}"/>
                </a:ext>
              </a:extLst>
            </p:cNvPr>
            <p:cNvSpPr txBox="1"/>
            <p:nvPr/>
          </p:nvSpPr>
          <p:spPr>
            <a:xfrm>
              <a:off x="1516209" y="5118615"/>
              <a:ext cx="2370565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kumimoji="1" lang="ru-RU" altLang="ko-KR" b="1" dirty="0">
                  <a:solidFill>
                    <a:schemeClr val="bg1"/>
                  </a:solidFill>
                  <a:latin typeface="Arial" pitchFamily="34" charset="0"/>
                  <a:ea typeface="HY헤드라인M" pitchFamily="18" charset="-127"/>
                  <a:cs typeface="Arial" pitchFamily="34" charset="0"/>
                </a:rPr>
                <a:t>С. </a:t>
              </a:r>
              <a:r>
                <a:rPr kumimoji="1" lang="ru-RU" altLang="ko-KR" b="1" dirty="0" err="1">
                  <a:solidFill>
                    <a:schemeClr val="bg1"/>
                  </a:solidFill>
                  <a:latin typeface="Arial" pitchFamily="34" charset="0"/>
                  <a:ea typeface="HY헤드라인M" pitchFamily="18" charset="-127"/>
                  <a:cs typeface="Arial" pitchFamily="34" charset="0"/>
                </a:rPr>
                <a:t>Тайбогаров</a:t>
              </a:r>
              <a:r>
                <a:rPr kumimoji="1" lang="ru-RU" altLang="ko-KR" b="1" dirty="0">
                  <a:solidFill>
                    <a:schemeClr val="bg1"/>
                  </a:solidFill>
                  <a:latin typeface="Arial" pitchFamily="34" charset="0"/>
                  <a:ea typeface="HY헤드라인M" pitchFamily="18" charset="-127"/>
                  <a:cs typeface="Arial" pitchFamily="34" charset="0"/>
                </a:rPr>
                <a:t> </a:t>
              </a:r>
              <a:r>
                <a:rPr kumimoji="1" lang="ru-RU" altLang="ko-KR" b="1" dirty="0" err="1">
                  <a:solidFill>
                    <a:schemeClr val="bg1"/>
                  </a:solidFill>
                  <a:latin typeface="Arial" pitchFamily="34" charset="0"/>
                  <a:ea typeface="HY헤드라인M" pitchFamily="18" charset="-127"/>
                  <a:cs typeface="Arial" pitchFamily="34" charset="0"/>
                </a:rPr>
                <a:t>атындағы</a:t>
              </a:r>
              <a:r>
                <a:rPr kumimoji="1" lang="ru-RU" altLang="ko-KR" b="1" dirty="0">
                  <a:solidFill>
                    <a:schemeClr val="bg1"/>
                  </a:solidFill>
                  <a:latin typeface="Arial" pitchFamily="34" charset="0"/>
                  <a:ea typeface="HY헤드라인M" pitchFamily="18" charset="-127"/>
                  <a:cs typeface="Arial" pitchFamily="34" charset="0"/>
                </a:rPr>
                <a:t> </a:t>
              </a:r>
            </a:p>
          </p:txBody>
        </p:sp>
        <p:sp>
          <p:nvSpPr>
            <p:cNvPr id="57" name="TextBox 56">
              <a:extLst>
                <a:ext uri="{FF2B5EF4-FFF2-40B4-BE49-F238E27FC236}">
                  <a16:creationId xmlns:a16="http://schemas.microsoft.com/office/drawing/2014/main" id="{8C5A5D60-003F-410A-A3CD-1B63B0D2147D}"/>
                </a:ext>
              </a:extLst>
            </p:cNvPr>
            <p:cNvSpPr txBox="1"/>
            <p:nvPr/>
          </p:nvSpPr>
          <p:spPr>
            <a:xfrm>
              <a:off x="1958701" y="4473811"/>
              <a:ext cx="164307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kumimoji="1" lang="kk-KZ" altLang="ko-KR" sz="2400" b="1" dirty="0">
                  <a:latin typeface="Arial" pitchFamily="34" charset="0"/>
                  <a:ea typeface="HY헤드라인M" pitchFamily="18" charset="-127"/>
                  <a:cs typeface="Arial" pitchFamily="34" charset="0"/>
                </a:rPr>
                <a:t>100 000 тг.</a:t>
              </a:r>
              <a:endParaRPr kumimoji="1" lang="ko-KR" altLang="ko-KR" sz="2400" b="1" dirty="0">
                <a:latin typeface="Arial" pitchFamily="34" charset="0"/>
                <a:ea typeface="HY헤드라인M" pitchFamily="18" charset="-127"/>
                <a:cs typeface="Arial" pitchFamily="34" charset="0"/>
              </a:endParaRPr>
            </a:p>
          </p:txBody>
        </p:sp>
      </p:grpSp>
      <p:grpSp>
        <p:nvGrpSpPr>
          <p:cNvPr id="6" name="Группа 5">
            <a:extLst>
              <a:ext uri="{FF2B5EF4-FFF2-40B4-BE49-F238E27FC236}">
                <a16:creationId xmlns:a16="http://schemas.microsoft.com/office/drawing/2014/main" id="{7448CAA7-0CDD-41C0-9829-D271D7800508}"/>
              </a:ext>
            </a:extLst>
          </p:cNvPr>
          <p:cNvGrpSpPr/>
          <p:nvPr/>
        </p:nvGrpSpPr>
        <p:grpSpPr>
          <a:xfrm>
            <a:off x="4535361" y="2992533"/>
            <a:ext cx="3958586" cy="1811326"/>
            <a:chOff x="6260201" y="4055621"/>
            <a:chExt cx="3958586" cy="1811326"/>
          </a:xfrm>
        </p:grpSpPr>
        <p:sp>
          <p:nvSpPr>
            <p:cNvPr id="59" name="모서리가 둥근 직사각형 33">
              <a:extLst>
                <a:ext uri="{FF2B5EF4-FFF2-40B4-BE49-F238E27FC236}">
                  <a16:creationId xmlns:a16="http://schemas.microsoft.com/office/drawing/2014/main" id="{D13060AD-8F74-4BA9-8090-4FAC106194D1}"/>
                </a:ext>
              </a:extLst>
            </p:cNvPr>
            <p:cNvSpPr/>
            <p:nvPr/>
          </p:nvSpPr>
          <p:spPr>
            <a:xfrm>
              <a:off x="6260201" y="5046238"/>
              <a:ext cx="2658684" cy="820709"/>
            </a:xfrm>
            <a:prstGeom prst="roundRect">
              <a:avLst>
                <a:gd name="adj" fmla="val 50000"/>
              </a:avLst>
            </a:prstGeom>
            <a:gradFill>
              <a:gsLst>
                <a:gs pos="0">
                  <a:schemeClr val="accent1"/>
                </a:gs>
                <a:gs pos="61000">
                  <a:schemeClr val="tx2"/>
                </a:gs>
                <a:gs pos="100000">
                  <a:schemeClr val="accent1"/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60" name="도넛 35">
              <a:extLst>
                <a:ext uri="{FF2B5EF4-FFF2-40B4-BE49-F238E27FC236}">
                  <a16:creationId xmlns:a16="http://schemas.microsoft.com/office/drawing/2014/main" id="{3FDD529F-3D07-4719-B529-781DE727568A}"/>
                </a:ext>
              </a:extLst>
            </p:cNvPr>
            <p:cNvSpPr/>
            <p:nvPr/>
          </p:nvSpPr>
          <p:spPr>
            <a:xfrm>
              <a:off x="8425987" y="4055621"/>
              <a:ext cx="1792800" cy="1800000"/>
            </a:xfrm>
            <a:prstGeom prst="donut">
              <a:avLst>
                <a:gd name="adj" fmla="val 12407"/>
              </a:avLst>
            </a:prstGeom>
            <a:gradFill flip="none" rotWithShape="1">
              <a:gsLst>
                <a:gs pos="0">
                  <a:schemeClr val="bg1"/>
                </a:gs>
                <a:gs pos="100000">
                  <a:schemeClr val="bg1">
                    <a:lumMod val="85000"/>
                  </a:schemeClr>
                </a:gs>
                <a:gs pos="100000">
                  <a:schemeClr val="bg1"/>
                </a:gs>
              </a:gsLst>
              <a:lin ang="2700000" scaled="1"/>
              <a:tileRect/>
            </a:gradFill>
            <a:ln w="12700">
              <a:solidFill>
                <a:schemeClr val="bg1">
                  <a:lumMod val="75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 w="133350" h="25400" prst="coolSlan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sp>
          <p:nvSpPr>
            <p:cNvPr id="61" name="TextBox 60">
              <a:extLst>
                <a:ext uri="{FF2B5EF4-FFF2-40B4-BE49-F238E27FC236}">
                  <a16:creationId xmlns:a16="http://schemas.microsoft.com/office/drawing/2014/main" id="{CBAB396E-1FFF-4D28-A5B6-490D33941D80}"/>
                </a:ext>
              </a:extLst>
            </p:cNvPr>
            <p:cNvSpPr txBox="1"/>
            <p:nvPr/>
          </p:nvSpPr>
          <p:spPr>
            <a:xfrm>
              <a:off x="6446793" y="5127779"/>
              <a:ext cx="2370565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kumimoji="1" lang="ru-RU" altLang="ko-KR" b="1" dirty="0">
                  <a:solidFill>
                    <a:schemeClr val="bg1"/>
                  </a:solidFill>
                  <a:latin typeface="Arial" pitchFamily="34" charset="0"/>
                  <a:ea typeface="HY헤드라인M" pitchFamily="18" charset="-127"/>
                  <a:cs typeface="Arial" pitchFamily="34" charset="0"/>
                </a:rPr>
                <a:t>А. </a:t>
              </a:r>
              <a:r>
                <a:rPr kumimoji="1" lang="ru-RU" altLang="ko-KR" b="1" dirty="0" err="1">
                  <a:solidFill>
                    <a:schemeClr val="bg1"/>
                  </a:solidFill>
                  <a:latin typeface="Arial" pitchFamily="34" charset="0"/>
                  <a:ea typeface="HY헤드라인M" pitchFamily="18" charset="-127"/>
                  <a:cs typeface="Arial" pitchFamily="34" charset="0"/>
                </a:rPr>
                <a:t>Ислямов</a:t>
              </a:r>
              <a:r>
                <a:rPr kumimoji="1" lang="ru-RU" altLang="ko-KR" b="1" dirty="0">
                  <a:solidFill>
                    <a:schemeClr val="bg1"/>
                  </a:solidFill>
                  <a:latin typeface="Arial" pitchFamily="34" charset="0"/>
                  <a:ea typeface="HY헤드라인M" pitchFamily="18" charset="-127"/>
                  <a:cs typeface="Arial" pitchFamily="34" charset="0"/>
                </a:rPr>
                <a:t> </a:t>
              </a:r>
              <a:r>
                <a:rPr kumimoji="1" lang="ru-RU" altLang="ko-KR" b="1" dirty="0" err="1">
                  <a:solidFill>
                    <a:schemeClr val="bg1"/>
                  </a:solidFill>
                  <a:latin typeface="Arial" pitchFamily="34" charset="0"/>
                  <a:ea typeface="HY헤드라인M" pitchFamily="18" charset="-127"/>
                  <a:cs typeface="Arial" pitchFamily="34" charset="0"/>
                </a:rPr>
                <a:t>атындағы</a:t>
              </a:r>
              <a:endParaRPr kumimoji="1" lang="ru-RU" altLang="ko-KR" b="1" dirty="0">
                <a:solidFill>
                  <a:schemeClr val="bg1"/>
                </a:solidFill>
                <a:latin typeface="Arial" pitchFamily="34" charset="0"/>
                <a:ea typeface="HY헤드라인M" pitchFamily="18" charset="-127"/>
                <a:cs typeface="Arial" pitchFamily="34" charset="0"/>
              </a:endParaRPr>
            </a:p>
          </p:txBody>
        </p:sp>
        <p:sp>
          <p:nvSpPr>
            <p:cNvPr id="62" name="TextBox 61">
              <a:extLst>
                <a:ext uri="{FF2B5EF4-FFF2-40B4-BE49-F238E27FC236}">
                  <a16:creationId xmlns:a16="http://schemas.microsoft.com/office/drawing/2014/main" id="{86DA117B-7C2C-4363-9FC9-A9AED45598C5}"/>
                </a:ext>
              </a:extLst>
            </p:cNvPr>
            <p:cNvSpPr txBox="1"/>
            <p:nvPr/>
          </p:nvSpPr>
          <p:spPr>
            <a:xfrm>
              <a:off x="6745409" y="4541937"/>
              <a:ext cx="164307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kumimoji="1" lang="kk-KZ" altLang="ko-KR" sz="2400" b="1" dirty="0">
                  <a:latin typeface="Arial" pitchFamily="34" charset="0"/>
                  <a:ea typeface="HY헤드라인M" pitchFamily="18" charset="-127"/>
                  <a:cs typeface="Arial" pitchFamily="34" charset="0"/>
                </a:rPr>
                <a:t>100 000 тг.</a:t>
              </a:r>
              <a:endParaRPr kumimoji="1" lang="ko-KR" altLang="ko-KR" sz="2400" b="1" dirty="0">
                <a:latin typeface="Arial" pitchFamily="34" charset="0"/>
                <a:ea typeface="HY헤드라인M" pitchFamily="18" charset="-127"/>
                <a:cs typeface="Arial" pitchFamily="34" charset="0"/>
              </a:endParaRPr>
            </a:p>
          </p:txBody>
        </p:sp>
        <p:pic>
          <p:nvPicPr>
            <p:cNvPr id="65" name="Рисунок 3">
              <a:extLst>
                <a:ext uri="{FF2B5EF4-FFF2-40B4-BE49-F238E27FC236}">
                  <a16:creationId xmlns:a16="http://schemas.microsoft.com/office/drawing/2014/main" id="{46CE8806-602E-4E9C-8740-99E3D642A9E4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557420" y="4152866"/>
              <a:ext cx="1492430" cy="1652551"/>
            </a:xfrm>
            <a:prstGeom prst="ellipse">
              <a:avLst/>
            </a:prstGeom>
            <a:ln>
              <a:noFill/>
            </a:ln>
            <a:effectLst>
              <a:softEdge rad="112500"/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58" name="Группа 57">
            <a:extLst>
              <a:ext uri="{FF2B5EF4-FFF2-40B4-BE49-F238E27FC236}">
                <a16:creationId xmlns:a16="http://schemas.microsoft.com/office/drawing/2014/main" id="{7698032D-21DD-4697-9FED-316D8F9FEB4B}"/>
              </a:ext>
            </a:extLst>
          </p:cNvPr>
          <p:cNvGrpSpPr/>
          <p:nvPr/>
        </p:nvGrpSpPr>
        <p:grpSpPr>
          <a:xfrm>
            <a:off x="7427802" y="4624196"/>
            <a:ext cx="4134470" cy="1811326"/>
            <a:chOff x="6084317" y="4055621"/>
            <a:chExt cx="4134470" cy="1811326"/>
          </a:xfrm>
        </p:grpSpPr>
        <p:sp>
          <p:nvSpPr>
            <p:cNvPr id="63" name="모서리가 둥근 직사각형 33">
              <a:extLst>
                <a:ext uri="{FF2B5EF4-FFF2-40B4-BE49-F238E27FC236}">
                  <a16:creationId xmlns:a16="http://schemas.microsoft.com/office/drawing/2014/main" id="{7F4C7AF9-5DD4-403D-A3DD-BD396DA91E4F}"/>
                </a:ext>
              </a:extLst>
            </p:cNvPr>
            <p:cNvSpPr/>
            <p:nvPr/>
          </p:nvSpPr>
          <p:spPr>
            <a:xfrm>
              <a:off x="6084317" y="5046238"/>
              <a:ext cx="2834568" cy="820709"/>
            </a:xfrm>
            <a:prstGeom prst="roundRect">
              <a:avLst>
                <a:gd name="adj" fmla="val 50000"/>
              </a:avLst>
            </a:prstGeom>
            <a:gradFill>
              <a:gsLst>
                <a:gs pos="0">
                  <a:schemeClr val="accent1"/>
                </a:gs>
                <a:gs pos="61000">
                  <a:schemeClr val="tx2"/>
                </a:gs>
                <a:gs pos="100000">
                  <a:schemeClr val="accent1"/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66" name="도넛 35">
              <a:extLst>
                <a:ext uri="{FF2B5EF4-FFF2-40B4-BE49-F238E27FC236}">
                  <a16:creationId xmlns:a16="http://schemas.microsoft.com/office/drawing/2014/main" id="{F520F327-6E5F-453F-9B20-80BF22723A26}"/>
                </a:ext>
              </a:extLst>
            </p:cNvPr>
            <p:cNvSpPr/>
            <p:nvPr/>
          </p:nvSpPr>
          <p:spPr>
            <a:xfrm>
              <a:off x="8425987" y="4055621"/>
              <a:ext cx="1792800" cy="1800000"/>
            </a:xfrm>
            <a:prstGeom prst="donut">
              <a:avLst>
                <a:gd name="adj" fmla="val 12407"/>
              </a:avLst>
            </a:prstGeom>
            <a:gradFill flip="none" rotWithShape="1">
              <a:gsLst>
                <a:gs pos="0">
                  <a:schemeClr val="bg1"/>
                </a:gs>
                <a:gs pos="100000">
                  <a:schemeClr val="bg1">
                    <a:lumMod val="85000"/>
                  </a:schemeClr>
                </a:gs>
                <a:gs pos="100000">
                  <a:schemeClr val="bg1"/>
                </a:gs>
              </a:gsLst>
              <a:lin ang="2700000" scaled="1"/>
              <a:tileRect/>
            </a:gradFill>
            <a:ln w="12700">
              <a:solidFill>
                <a:schemeClr val="bg1">
                  <a:lumMod val="75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 w="133350" h="25400" prst="coolSlan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sp>
          <p:nvSpPr>
            <p:cNvPr id="67" name="TextBox 66">
              <a:extLst>
                <a:ext uri="{FF2B5EF4-FFF2-40B4-BE49-F238E27FC236}">
                  <a16:creationId xmlns:a16="http://schemas.microsoft.com/office/drawing/2014/main" id="{CB5CB87B-2540-4045-86D2-9AB460C52E35}"/>
                </a:ext>
              </a:extLst>
            </p:cNvPr>
            <p:cNvSpPr txBox="1"/>
            <p:nvPr/>
          </p:nvSpPr>
          <p:spPr>
            <a:xfrm>
              <a:off x="6084317" y="5179840"/>
              <a:ext cx="2557157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kumimoji="1" lang="ru-RU" altLang="ko-KR" b="1" dirty="0">
                  <a:solidFill>
                    <a:schemeClr val="bg1"/>
                  </a:solidFill>
                  <a:latin typeface="Arial" pitchFamily="34" charset="0"/>
                  <a:ea typeface="HY헤드라인M" pitchFamily="18" charset="-127"/>
                  <a:cs typeface="Arial" pitchFamily="34" charset="0"/>
                </a:rPr>
                <a:t>«</a:t>
              </a:r>
              <a:r>
                <a:rPr kumimoji="1" lang="ru-RU" altLang="ko-KR" b="1" dirty="0" err="1">
                  <a:solidFill>
                    <a:schemeClr val="bg1"/>
                  </a:solidFill>
                  <a:latin typeface="Arial" pitchFamily="34" charset="0"/>
                  <a:ea typeface="HY헤드라인M" pitchFamily="18" charset="-127"/>
                  <a:cs typeface="Arial" pitchFamily="34" charset="0"/>
                </a:rPr>
                <a:t>С.Мұхамеджанова</a:t>
              </a:r>
              <a:endParaRPr kumimoji="1" lang="ru-RU" altLang="ko-KR" b="1" dirty="0">
                <a:solidFill>
                  <a:schemeClr val="bg1"/>
                </a:solidFill>
                <a:latin typeface="Arial" pitchFamily="34" charset="0"/>
                <a:ea typeface="HY헤드라인M" pitchFamily="18" charset="-127"/>
                <a:cs typeface="Arial" pitchFamily="34" charset="0"/>
              </a:endParaRPr>
            </a:p>
            <a:p>
              <a:pPr lvl="0"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kumimoji="1" lang="ru-RU" altLang="ko-KR" b="1" dirty="0" err="1">
                  <a:solidFill>
                    <a:schemeClr val="bg1"/>
                  </a:solidFill>
                  <a:latin typeface="Arial" pitchFamily="34" charset="0"/>
                  <a:ea typeface="HY헤드라인M" pitchFamily="18" charset="-127"/>
                  <a:cs typeface="Arial" pitchFamily="34" charset="0"/>
                </a:rPr>
                <a:t>Атындағы</a:t>
              </a:r>
              <a:r>
                <a:rPr kumimoji="1" lang="kk-KZ" altLang="ko-KR" b="1" dirty="0">
                  <a:solidFill>
                    <a:schemeClr val="bg1"/>
                  </a:solidFill>
                  <a:latin typeface="Arial" pitchFamily="34" charset="0"/>
                  <a:ea typeface="HY헤드라인M" pitchFamily="18" charset="-127"/>
                  <a:cs typeface="Arial" pitchFamily="34" charset="0"/>
                </a:rPr>
                <a:t>»</a:t>
              </a:r>
              <a:r>
                <a:rPr kumimoji="1" lang="ru-RU" altLang="ko-KR" b="1" dirty="0">
                  <a:solidFill>
                    <a:schemeClr val="bg1"/>
                  </a:solidFill>
                  <a:latin typeface="Arial" pitchFamily="34" charset="0"/>
                  <a:ea typeface="HY헤드라인M" pitchFamily="18" charset="-127"/>
                  <a:cs typeface="Arial" pitchFamily="34" charset="0"/>
                </a:rPr>
                <a:t> </a:t>
              </a:r>
            </a:p>
          </p:txBody>
        </p:sp>
        <p:sp>
          <p:nvSpPr>
            <p:cNvPr id="68" name="TextBox 67">
              <a:extLst>
                <a:ext uri="{FF2B5EF4-FFF2-40B4-BE49-F238E27FC236}">
                  <a16:creationId xmlns:a16="http://schemas.microsoft.com/office/drawing/2014/main" id="{8E1BD956-13A7-4CCE-AF41-47D9A986C0F0}"/>
                </a:ext>
              </a:extLst>
            </p:cNvPr>
            <p:cNvSpPr txBox="1"/>
            <p:nvPr/>
          </p:nvSpPr>
          <p:spPr>
            <a:xfrm>
              <a:off x="6745409" y="4541937"/>
              <a:ext cx="164307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kumimoji="1" lang="kk-KZ" altLang="ko-KR" sz="2400" b="1" dirty="0">
                  <a:latin typeface="Arial" pitchFamily="34" charset="0"/>
                  <a:ea typeface="HY헤드라인M" pitchFamily="18" charset="-127"/>
                  <a:cs typeface="Arial" pitchFamily="34" charset="0"/>
                </a:rPr>
                <a:t>125 000 тг.</a:t>
              </a:r>
              <a:endParaRPr kumimoji="1" lang="ko-KR" altLang="ko-KR" sz="2400" b="1" dirty="0">
                <a:latin typeface="Arial" pitchFamily="34" charset="0"/>
                <a:ea typeface="HY헤드라인M" pitchFamily="18" charset="-127"/>
                <a:cs typeface="Arial" pitchFamily="34" charset="0"/>
              </a:endParaRPr>
            </a:p>
          </p:txBody>
        </p:sp>
      </p:grp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F06119EA-1D78-4625-B67E-31EF5EFC9CB2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9895942" y="4733203"/>
            <a:ext cx="1541476" cy="1606662"/>
          </a:xfrm>
          <a:prstGeom prst="rect">
            <a:avLst/>
          </a:prstGeom>
        </p:spPr>
      </p:pic>
      <p:grpSp>
        <p:nvGrpSpPr>
          <p:cNvPr id="70" name="Группа 69">
            <a:extLst>
              <a:ext uri="{FF2B5EF4-FFF2-40B4-BE49-F238E27FC236}">
                <a16:creationId xmlns:a16="http://schemas.microsoft.com/office/drawing/2014/main" id="{DA9AFDAD-83F9-4EC7-B0B1-68C4ABE57723}"/>
              </a:ext>
            </a:extLst>
          </p:cNvPr>
          <p:cNvGrpSpPr/>
          <p:nvPr/>
        </p:nvGrpSpPr>
        <p:grpSpPr>
          <a:xfrm>
            <a:off x="376167" y="4867311"/>
            <a:ext cx="4701354" cy="1895041"/>
            <a:chOff x="681283" y="3960563"/>
            <a:chExt cx="4701354" cy="1895041"/>
          </a:xfrm>
        </p:grpSpPr>
        <p:sp>
          <p:nvSpPr>
            <p:cNvPr id="71" name="모서리가 둥근 직사각형 33">
              <a:extLst>
                <a:ext uri="{FF2B5EF4-FFF2-40B4-BE49-F238E27FC236}">
                  <a16:creationId xmlns:a16="http://schemas.microsoft.com/office/drawing/2014/main" id="{32B1954F-2AE1-4E47-A59F-F9F1CD5E6A7B}"/>
                </a:ext>
              </a:extLst>
            </p:cNvPr>
            <p:cNvSpPr/>
            <p:nvPr/>
          </p:nvSpPr>
          <p:spPr>
            <a:xfrm>
              <a:off x="681283" y="5034895"/>
              <a:ext cx="3372288" cy="820709"/>
            </a:xfrm>
            <a:prstGeom prst="roundRect">
              <a:avLst>
                <a:gd name="adj" fmla="val 50000"/>
              </a:avLst>
            </a:prstGeom>
            <a:gradFill>
              <a:gsLst>
                <a:gs pos="0">
                  <a:schemeClr val="accent1"/>
                </a:gs>
                <a:gs pos="61000">
                  <a:schemeClr val="tx2"/>
                </a:gs>
                <a:gs pos="100000">
                  <a:schemeClr val="accent1"/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73" name="도넛 35">
              <a:extLst>
                <a:ext uri="{FF2B5EF4-FFF2-40B4-BE49-F238E27FC236}">
                  <a16:creationId xmlns:a16="http://schemas.microsoft.com/office/drawing/2014/main" id="{14CB5B7C-34B1-4F0F-9FB5-9B08506C4B35}"/>
                </a:ext>
              </a:extLst>
            </p:cNvPr>
            <p:cNvSpPr/>
            <p:nvPr/>
          </p:nvSpPr>
          <p:spPr>
            <a:xfrm>
              <a:off x="3589837" y="3960563"/>
              <a:ext cx="1792800" cy="1800000"/>
            </a:xfrm>
            <a:prstGeom prst="donut">
              <a:avLst>
                <a:gd name="adj" fmla="val 12407"/>
              </a:avLst>
            </a:prstGeom>
            <a:gradFill flip="none" rotWithShape="1">
              <a:gsLst>
                <a:gs pos="0">
                  <a:schemeClr val="bg1"/>
                </a:gs>
                <a:gs pos="100000">
                  <a:schemeClr val="bg1">
                    <a:lumMod val="85000"/>
                  </a:schemeClr>
                </a:gs>
                <a:gs pos="100000">
                  <a:schemeClr val="bg1"/>
                </a:gs>
              </a:gsLst>
              <a:lin ang="2700000" scaled="1"/>
              <a:tileRect/>
            </a:gradFill>
            <a:ln w="12700">
              <a:solidFill>
                <a:schemeClr val="bg1">
                  <a:lumMod val="75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 w="133350" h="25400" prst="coolSlan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74" name="TextBox 73">
              <a:extLst>
                <a:ext uri="{FF2B5EF4-FFF2-40B4-BE49-F238E27FC236}">
                  <a16:creationId xmlns:a16="http://schemas.microsoft.com/office/drawing/2014/main" id="{D4C73D45-892D-4116-A859-C555A0D15E2C}"/>
                </a:ext>
              </a:extLst>
            </p:cNvPr>
            <p:cNvSpPr txBox="1"/>
            <p:nvPr/>
          </p:nvSpPr>
          <p:spPr>
            <a:xfrm>
              <a:off x="850239" y="5118615"/>
              <a:ext cx="3036535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00000"/>
                </a:lnSpc>
                <a:spcBef>
                  <a:spcPct val="0"/>
                </a:spcBef>
                <a:buNone/>
              </a:pPr>
              <a:r>
                <a:rPr kumimoji="1" lang="ru-RU" altLang="ko-KR" b="1" dirty="0">
                  <a:solidFill>
                    <a:schemeClr val="bg1"/>
                  </a:solidFill>
                  <a:latin typeface="Times New Roman" panose="02020603050405020304" pitchFamily="18" charset="0"/>
                  <a:ea typeface="HY헤드라인M"/>
                  <a:cs typeface="Times New Roman" panose="02020603050405020304" pitchFamily="18" charset="0"/>
                </a:rPr>
                <a:t>«</a:t>
              </a:r>
              <a:r>
                <a:rPr kumimoji="1" lang="ru-RU" altLang="ko-KR" b="1" dirty="0" err="1">
                  <a:solidFill>
                    <a:schemeClr val="bg1"/>
                  </a:solidFill>
                  <a:latin typeface="Times New Roman" panose="02020603050405020304" pitchFamily="18" charset="0"/>
                  <a:ea typeface="HY헤드라인M"/>
                  <a:cs typeface="Times New Roman" panose="02020603050405020304" pitchFamily="18" charset="0"/>
                </a:rPr>
                <a:t>Әлімхан</a:t>
              </a:r>
              <a:r>
                <a:rPr kumimoji="1" lang="ru-RU" altLang="ko-KR" b="1" dirty="0">
                  <a:solidFill>
                    <a:schemeClr val="bg1"/>
                  </a:solidFill>
                  <a:latin typeface="Times New Roman" panose="02020603050405020304" pitchFamily="18" charset="0"/>
                  <a:ea typeface="HY헤드라인M"/>
                  <a:cs typeface="Times New Roman" panose="02020603050405020304" pitchFamily="18" charset="0"/>
                </a:rPr>
                <a:t> </a:t>
              </a:r>
              <a:r>
                <a:rPr kumimoji="1" lang="ru-RU" altLang="ko-KR" b="1" dirty="0" err="1">
                  <a:solidFill>
                    <a:schemeClr val="bg1"/>
                  </a:solidFill>
                  <a:latin typeface="Times New Roman" panose="02020603050405020304" pitchFamily="18" charset="0"/>
                  <a:ea typeface="HY헤드라인M"/>
                  <a:cs typeface="Times New Roman" panose="02020603050405020304" pitchFamily="18" charset="0"/>
                </a:rPr>
                <a:t>Сейпілұлы</a:t>
              </a:r>
              <a:r>
                <a:rPr kumimoji="1" lang="ru-RU" altLang="ko-KR" b="1" dirty="0">
                  <a:solidFill>
                    <a:schemeClr val="bg1"/>
                  </a:solidFill>
                  <a:latin typeface="Times New Roman" panose="02020603050405020304" pitchFamily="18" charset="0"/>
                  <a:ea typeface="HY헤드라인M"/>
                  <a:cs typeface="Times New Roman" panose="02020603050405020304" pitchFamily="18" charset="0"/>
                </a:rPr>
                <a:t>»</a:t>
              </a:r>
            </a:p>
            <a:p>
              <a:pPr algn="ctr">
                <a:lnSpc>
                  <a:spcPct val="100000"/>
                </a:lnSpc>
                <a:spcBef>
                  <a:spcPct val="0"/>
                </a:spcBef>
                <a:buNone/>
              </a:pPr>
              <a:r>
                <a:rPr kumimoji="1" lang="ru-RU" altLang="ko-KR" b="1" dirty="0" err="1">
                  <a:solidFill>
                    <a:schemeClr val="bg1"/>
                  </a:solidFill>
                  <a:latin typeface="Times New Roman" panose="02020603050405020304" pitchFamily="18" charset="0"/>
                  <a:ea typeface="HY헤드라인M"/>
                  <a:cs typeface="Times New Roman" panose="02020603050405020304" pitchFamily="18" charset="0"/>
                </a:rPr>
                <a:t>атында</a:t>
              </a:r>
              <a:r>
                <a:rPr kumimoji="1" lang="kk-KZ" altLang="ko-KR" b="1" dirty="0">
                  <a:solidFill>
                    <a:schemeClr val="bg1"/>
                  </a:solidFill>
                  <a:latin typeface="Times New Roman" panose="02020603050405020304" pitchFamily="18" charset="0"/>
                  <a:ea typeface="HY헤드라인M"/>
                  <a:cs typeface="Times New Roman" panose="02020603050405020304" pitchFamily="18" charset="0"/>
                </a:rPr>
                <a:t>ғ</a:t>
              </a:r>
              <a:r>
                <a:rPr kumimoji="1" lang="ru-RU" altLang="ko-KR" b="1" dirty="0">
                  <a:solidFill>
                    <a:schemeClr val="bg1"/>
                  </a:solidFill>
                  <a:latin typeface="Times New Roman" panose="02020603050405020304" pitchFamily="18" charset="0"/>
                  <a:ea typeface="HY헤드라인M"/>
                  <a:cs typeface="Times New Roman" panose="02020603050405020304" pitchFamily="18" charset="0"/>
                </a:rPr>
                <a:t>ы </a:t>
              </a:r>
            </a:p>
          </p:txBody>
        </p:sp>
        <p:sp>
          <p:nvSpPr>
            <p:cNvPr id="75" name="TextBox 74">
              <a:extLst>
                <a:ext uri="{FF2B5EF4-FFF2-40B4-BE49-F238E27FC236}">
                  <a16:creationId xmlns:a16="http://schemas.microsoft.com/office/drawing/2014/main" id="{A1B043DB-6EF6-4F32-B47F-26834A4C3468}"/>
                </a:ext>
              </a:extLst>
            </p:cNvPr>
            <p:cNvSpPr txBox="1"/>
            <p:nvPr/>
          </p:nvSpPr>
          <p:spPr>
            <a:xfrm>
              <a:off x="1928011" y="4530257"/>
              <a:ext cx="164307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kumimoji="1" lang="kk-KZ" altLang="ko-KR" sz="2400" b="1" dirty="0">
                  <a:latin typeface="Arial" pitchFamily="34" charset="0"/>
                  <a:ea typeface="HY헤드라인M" pitchFamily="18" charset="-127"/>
                  <a:cs typeface="Arial" pitchFamily="34" charset="0"/>
                </a:rPr>
                <a:t>125 000 тг.</a:t>
              </a:r>
              <a:endParaRPr kumimoji="1" lang="ko-KR" altLang="ko-KR" sz="2400" b="1" dirty="0">
                <a:latin typeface="Arial" pitchFamily="34" charset="0"/>
                <a:ea typeface="HY헤드라인M" pitchFamily="18" charset="-127"/>
                <a:cs typeface="Arial" pitchFamily="34" charset="0"/>
              </a:endParaRPr>
            </a:p>
          </p:txBody>
        </p:sp>
      </p:grpSp>
      <p:pic>
        <p:nvPicPr>
          <p:cNvPr id="76" name="Рисунок 75">
            <a:extLst>
              <a:ext uri="{FF2B5EF4-FFF2-40B4-BE49-F238E27FC236}">
                <a16:creationId xmlns:a16="http://schemas.microsoft.com/office/drawing/2014/main" id="{328D453F-3E8A-45D1-A2FC-20A1DBDFC317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3379107" y="5008250"/>
            <a:ext cx="1615966" cy="1572451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424527104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" name="Picture 3">
            <a:extLst>
              <a:ext uri="{FF2B5EF4-FFF2-40B4-BE49-F238E27FC236}">
                <a16:creationId xmlns:a16="http://schemas.microsoft.com/office/drawing/2014/main" id="{94A98A00-79DA-4871-8C98-790534EDDF6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10800000">
            <a:off x="0" y="5672184"/>
            <a:ext cx="12192000" cy="1064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7" name="Picture 3">
            <a:extLst>
              <a:ext uri="{FF2B5EF4-FFF2-40B4-BE49-F238E27FC236}">
                <a16:creationId xmlns:a16="http://schemas.microsoft.com/office/drawing/2014/main" id="{B44A5CD7-BF2A-4BB3-A9C6-57ED37C2A7E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2192000" cy="1093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8" name="TextBox 14">
            <a:extLst>
              <a:ext uri="{FF2B5EF4-FFF2-40B4-BE49-F238E27FC236}">
                <a16:creationId xmlns:a16="http://schemas.microsoft.com/office/drawing/2014/main" id="{1742D51E-7061-4F1F-A34A-19AB60CC0FD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32819" y="2607323"/>
            <a:ext cx="7726362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rgbClr val="B4CCE2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B4CCE2"/>
              </a:buClr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B4CCE2"/>
              </a:buClr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B4CCE2"/>
              </a:buClr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B4CCE2"/>
              </a:buClr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4CCE2"/>
              </a:buClr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4CCE2"/>
              </a:buClr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4CCE2"/>
              </a:buClr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4CCE2"/>
              </a:buClr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kk-KZ" altLang="ko-KR" sz="2800" b="1" dirty="0">
                <a:solidFill>
                  <a:srgbClr val="00206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НАЗАРЛАРЫҢЫЗҒА РАҚМЕТ!</a:t>
            </a:r>
            <a:endParaRPr lang="ko-KR" altLang="en-US" sz="2800" b="1" dirty="0">
              <a:solidFill>
                <a:srgbClr val="002060"/>
              </a:solidFill>
              <a:latin typeface="Times New Roman" panose="020206030504050203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endParaRPr lang="ru-RU" altLang="ru-RU" sz="2800" b="1" dirty="0">
              <a:solidFill>
                <a:srgbClr val="002060"/>
              </a:solidFill>
              <a:latin typeface="Times New Roman" panose="020206030504050203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" name="Picture 3">
            <a:extLst>
              <a:ext uri="{FF2B5EF4-FFF2-40B4-BE49-F238E27FC236}">
                <a16:creationId xmlns:a16="http://schemas.microsoft.com/office/drawing/2014/main" id="{99958E3C-0B2D-460A-B572-3EFD41BA4E2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0143" y="4318"/>
            <a:ext cx="12151857" cy="704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3" name="Группа 2">
            <a:extLst>
              <a:ext uri="{FF2B5EF4-FFF2-40B4-BE49-F238E27FC236}">
                <a16:creationId xmlns:a16="http://schemas.microsoft.com/office/drawing/2014/main" id="{8FF81EB2-7A62-42AC-BA22-0F19C4AC8A61}"/>
              </a:ext>
            </a:extLst>
          </p:cNvPr>
          <p:cNvGrpSpPr/>
          <p:nvPr/>
        </p:nvGrpSpPr>
        <p:grpSpPr>
          <a:xfrm>
            <a:off x="764956" y="740629"/>
            <a:ext cx="11090424" cy="5744836"/>
            <a:chOff x="609681" y="637112"/>
            <a:chExt cx="11090424" cy="5744836"/>
          </a:xfrm>
        </p:grpSpPr>
        <p:sp>
          <p:nvSpPr>
            <p:cNvPr id="53" name="Прямоугольник: скругленные углы 52">
              <a:extLst>
                <a:ext uri="{FF2B5EF4-FFF2-40B4-BE49-F238E27FC236}">
                  <a16:creationId xmlns:a16="http://schemas.microsoft.com/office/drawing/2014/main" id="{18BE70D4-65D1-4275-9D27-572CEAFB8E5B}"/>
                </a:ext>
              </a:extLst>
            </p:cNvPr>
            <p:cNvSpPr/>
            <p:nvPr/>
          </p:nvSpPr>
          <p:spPr>
            <a:xfrm>
              <a:off x="3379534" y="5602299"/>
              <a:ext cx="8294759" cy="779649"/>
            </a:xfrm>
            <a:prstGeom prst="roundRect">
              <a:avLst/>
            </a:prstGeom>
            <a:solidFill>
              <a:schemeClr val="bg1"/>
            </a:solidFill>
            <a:ln w="19050">
              <a:solidFill>
                <a:srgbClr val="C00000"/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altLang="ru-RU" sz="1400" dirty="0">
                  <a:solidFill>
                    <a:srgbClr val="002060"/>
                  </a:solidFill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       Абай </a:t>
              </a:r>
              <a:r>
                <a:rPr lang="ru-RU" altLang="ru-RU" sz="1400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Құнанбайұлының</a:t>
              </a:r>
              <a:r>
                <a:rPr lang="ru-RU" altLang="ru-RU" sz="1400" dirty="0">
                  <a:solidFill>
                    <a:srgbClr val="002060"/>
                  </a:solidFill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ru-RU" altLang="ru-RU" sz="1400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мерейтойлық</a:t>
              </a:r>
              <a:r>
                <a:rPr lang="ru-RU" altLang="ru-RU" sz="1400" dirty="0">
                  <a:solidFill>
                    <a:srgbClr val="002060"/>
                  </a:solidFill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ru-RU" altLang="ru-RU" sz="1400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жылы</a:t>
              </a:r>
              <a:r>
                <a:rPr lang="ru-RU" altLang="ru-RU" sz="1400" dirty="0">
                  <a:solidFill>
                    <a:srgbClr val="002060"/>
                  </a:solidFill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ru-RU" altLang="ru-RU" sz="1400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аясында</a:t>
              </a:r>
              <a:r>
                <a:rPr lang="ru-RU" altLang="ru-RU" sz="1400" dirty="0">
                  <a:solidFill>
                    <a:srgbClr val="002060"/>
                  </a:solidFill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Абай </a:t>
              </a:r>
              <a:r>
                <a:rPr lang="ru-RU" altLang="ru-RU" sz="1400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тұлғасы</a:t>
              </a:r>
              <a:r>
                <a:rPr lang="ru-RU" altLang="ru-RU" sz="1400" dirty="0">
                  <a:solidFill>
                    <a:srgbClr val="002060"/>
                  </a:solidFill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мен </a:t>
              </a:r>
              <a:r>
                <a:rPr lang="ru-RU" altLang="ru-RU" sz="1400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мұрасын</a:t>
              </a:r>
              <a:r>
                <a:rPr lang="ru-RU" altLang="ru-RU" sz="1400" dirty="0">
                  <a:solidFill>
                    <a:srgbClr val="002060"/>
                  </a:solidFill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ru-RU" altLang="ru-RU" sz="1400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ұлықтау</a:t>
              </a:r>
              <a:r>
                <a:rPr lang="ru-RU" altLang="ru-RU" sz="1400" dirty="0">
                  <a:solidFill>
                    <a:srgbClr val="002060"/>
                  </a:solidFill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ru-RU" altLang="ru-RU" sz="1400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мақсатында</a:t>
              </a:r>
              <a:r>
                <a:rPr lang="ru-RU" altLang="ru-RU" sz="1400" dirty="0">
                  <a:solidFill>
                    <a:srgbClr val="002060"/>
                  </a:solidFill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ru-RU" altLang="ru-RU" sz="1400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ШҚГК«Шығыс</a:t>
              </a:r>
              <a:r>
                <a:rPr lang="ru-RU" altLang="ru-RU" sz="1400" dirty="0">
                  <a:solidFill>
                    <a:srgbClr val="002060"/>
                  </a:solidFill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ru-RU" altLang="ru-RU" sz="1400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Қазақстан</a:t>
              </a:r>
              <a:r>
                <a:rPr lang="ru-RU" altLang="ru-RU" sz="1400" dirty="0">
                  <a:solidFill>
                    <a:srgbClr val="002060"/>
                  </a:solidFill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ru-RU" altLang="ru-RU" sz="1400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облысының</a:t>
              </a:r>
              <a:r>
                <a:rPr lang="ru-RU" altLang="ru-RU" sz="1400" dirty="0">
                  <a:solidFill>
                    <a:srgbClr val="002060"/>
                  </a:solidFill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ru-RU" altLang="ru-RU" sz="1400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кейбір</a:t>
              </a:r>
              <a:r>
                <a:rPr lang="ru-RU" altLang="ru-RU" sz="1400" dirty="0">
                  <a:solidFill>
                    <a:srgbClr val="002060"/>
                  </a:solidFill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ru-RU" altLang="ru-RU" sz="1400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объектілеріне</a:t>
              </a:r>
              <a:r>
                <a:rPr lang="ru-RU" altLang="ru-RU" sz="1400" dirty="0">
                  <a:solidFill>
                    <a:srgbClr val="002060"/>
                  </a:solidFill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ru-RU" altLang="ru-RU" sz="1400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атау</a:t>
              </a:r>
              <a:r>
                <a:rPr lang="ru-RU" altLang="ru-RU" sz="1400" dirty="0">
                  <a:solidFill>
                    <a:srgbClr val="002060"/>
                  </a:solidFill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беру </a:t>
              </a:r>
              <a:r>
                <a:rPr lang="ru-RU" altLang="ru-RU" sz="1400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және</a:t>
              </a:r>
              <a:r>
                <a:rPr lang="ru-RU" altLang="ru-RU" sz="1400" dirty="0">
                  <a:solidFill>
                    <a:srgbClr val="002060"/>
                  </a:solidFill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ru-RU" altLang="ru-RU" sz="1400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олардың</a:t>
              </a:r>
              <a:r>
                <a:rPr lang="ru-RU" altLang="ru-RU" sz="1400" dirty="0">
                  <a:solidFill>
                    <a:srgbClr val="002060"/>
                  </a:solidFill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ru-RU" altLang="ru-RU" sz="1400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атын</a:t>
              </a:r>
              <a:r>
                <a:rPr lang="ru-RU" altLang="ru-RU" sz="1400" dirty="0">
                  <a:solidFill>
                    <a:srgbClr val="002060"/>
                  </a:solidFill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ru-RU" altLang="ru-RU" sz="1400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өзгерту</a:t>
              </a:r>
              <a:r>
                <a:rPr lang="ru-RU" altLang="ru-RU" sz="1400" dirty="0">
                  <a:solidFill>
                    <a:srgbClr val="002060"/>
                  </a:solidFill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ru-RU" altLang="ru-RU" sz="1400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туралы</a:t>
              </a:r>
              <a:r>
                <a:rPr lang="ru-RU" altLang="ru-RU" sz="1400" dirty="0">
                  <a:solidFill>
                    <a:srgbClr val="002060"/>
                  </a:solidFill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» ҚР </a:t>
              </a:r>
              <a:r>
                <a:rPr lang="ru-RU" altLang="ru-RU" sz="1400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Үкіметінің</a:t>
              </a:r>
              <a:r>
                <a:rPr lang="ru-RU" altLang="ru-RU" sz="1400" dirty="0">
                  <a:solidFill>
                    <a:srgbClr val="002060"/>
                  </a:solidFill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2020 </a:t>
              </a:r>
              <a:r>
                <a:rPr lang="ru-RU" altLang="ru-RU" sz="1400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жылғы</a:t>
              </a:r>
              <a:r>
                <a:rPr lang="ru-RU" altLang="ru-RU" sz="1400" dirty="0">
                  <a:solidFill>
                    <a:srgbClr val="002060"/>
                  </a:solidFill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28 </a:t>
              </a:r>
              <a:r>
                <a:rPr lang="ru-RU" altLang="ru-RU" sz="1400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сәуірдегі</a:t>
              </a:r>
              <a:r>
                <a:rPr lang="ru-RU" altLang="ru-RU" sz="1400" dirty="0">
                  <a:solidFill>
                    <a:srgbClr val="002060"/>
                  </a:solidFill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№ 608/241 </a:t>
              </a:r>
              <a:r>
                <a:rPr lang="ru-RU" altLang="ru-RU" sz="1400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Қаулысымен</a:t>
              </a:r>
              <a:r>
                <a:rPr lang="ru-RU" altLang="ru-RU" sz="1400" dirty="0">
                  <a:solidFill>
                    <a:srgbClr val="002060"/>
                  </a:solidFill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Абай </a:t>
              </a:r>
              <a:r>
                <a:rPr lang="ru-RU" altLang="ru-RU" sz="1400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есімі</a:t>
              </a:r>
              <a:r>
                <a:rPr lang="ru-RU" altLang="ru-RU" sz="1400" dirty="0">
                  <a:solidFill>
                    <a:srgbClr val="002060"/>
                  </a:solidFill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ru-RU" altLang="ru-RU" sz="1400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берілді</a:t>
              </a:r>
              <a:endParaRPr lang="ru-RU" altLang="ru-RU" sz="14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52" name="Прямоугольник: скругленные углы 51">
              <a:extLst>
                <a:ext uri="{FF2B5EF4-FFF2-40B4-BE49-F238E27FC236}">
                  <a16:creationId xmlns:a16="http://schemas.microsoft.com/office/drawing/2014/main" id="{F69A167C-E26A-4387-A625-F6CE035AD6EC}"/>
                </a:ext>
              </a:extLst>
            </p:cNvPr>
            <p:cNvSpPr/>
            <p:nvPr/>
          </p:nvSpPr>
          <p:spPr>
            <a:xfrm>
              <a:off x="5349141" y="4380731"/>
              <a:ext cx="6325152" cy="966618"/>
            </a:xfrm>
            <a:prstGeom prst="roundRect">
              <a:avLst/>
            </a:prstGeom>
            <a:solidFill>
              <a:schemeClr val="bg1"/>
            </a:solidFill>
            <a:ln w="19050">
              <a:solidFill>
                <a:schemeClr val="accent4">
                  <a:lumMod val="75000"/>
                </a:schemeClr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indent="450850" algn="just">
                <a:spcBef>
                  <a:spcPct val="0"/>
                </a:spcBef>
              </a:pPr>
              <a:r>
                <a:rPr lang="ru-RU" altLang="ru-RU" sz="1400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қайта</a:t>
              </a:r>
              <a:r>
                <a:rPr lang="ru-RU" altLang="ru-RU" sz="1400" dirty="0">
                  <a:solidFill>
                    <a:srgbClr val="002060"/>
                  </a:solidFill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ru-RU" altLang="ru-RU" sz="1400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тіркеуге</a:t>
              </a:r>
              <a:r>
                <a:rPr lang="ru-RU" altLang="ru-RU" sz="1400" dirty="0">
                  <a:solidFill>
                    <a:srgbClr val="002060"/>
                  </a:solidFill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ru-RU" altLang="ru-RU" sz="1400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сәйкес</a:t>
              </a:r>
              <a:r>
                <a:rPr lang="ru-RU" altLang="ru-RU" sz="1400" dirty="0">
                  <a:solidFill>
                    <a:srgbClr val="002060"/>
                  </a:solidFill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ШҚГК «ШҚГК» КМҚК </a:t>
              </a:r>
              <a:r>
                <a:rPr lang="ru-RU" altLang="ru-RU" sz="1400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болып</a:t>
              </a:r>
              <a:r>
                <a:rPr lang="ru-RU" altLang="ru-RU" sz="1400" dirty="0">
                  <a:solidFill>
                    <a:srgbClr val="002060"/>
                  </a:solidFill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ru-RU" altLang="ru-RU" sz="1400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қайта</a:t>
              </a:r>
              <a:r>
                <a:rPr lang="ru-RU" altLang="ru-RU" sz="1400" dirty="0">
                  <a:solidFill>
                    <a:srgbClr val="002060"/>
                  </a:solidFill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ru-RU" altLang="ru-RU" sz="1400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құрылды</a:t>
              </a:r>
              <a:r>
                <a:rPr lang="ru-RU" altLang="ru-RU" sz="1400" dirty="0">
                  <a:solidFill>
                    <a:srgbClr val="002060"/>
                  </a:solidFill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  </a:t>
              </a:r>
            </a:p>
            <a:p>
              <a:pPr indent="450850" algn="just">
                <a:spcBef>
                  <a:spcPct val="0"/>
                </a:spcBef>
              </a:pPr>
              <a:r>
                <a:rPr lang="ru-RU" altLang="ru-RU" sz="1400" dirty="0">
                  <a:solidFill>
                    <a:srgbClr val="002060"/>
                  </a:solidFill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(</a:t>
              </a:r>
              <a:r>
                <a:rPr lang="ru-RU" altLang="ru-RU" sz="1400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негіздеме</a:t>
              </a:r>
              <a:r>
                <a:rPr lang="ru-RU" altLang="ru-RU" sz="1400" dirty="0">
                  <a:solidFill>
                    <a:srgbClr val="002060"/>
                  </a:solidFill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: ҚР </a:t>
              </a:r>
              <a:r>
                <a:rPr lang="ru-RU" altLang="ru-RU" sz="1400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Үкіметінің</a:t>
              </a:r>
              <a:r>
                <a:rPr lang="ru-RU" altLang="ru-RU" sz="1400" dirty="0">
                  <a:solidFill>
                    <a:srgbClr val="002060"/>
                  </a:solidFill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25.12.98 ж. № 1335 </a:t>
              </a:r>
              <a:r>
                <a:rPr lang="ru-RU" altLang="ru-RU" sz="1400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Қаулысы</a:t>
              </a:r>
              <a:r>
                <a:rPr lang="ru-RU" altLang="ru-RU" sz="1400" dirty="0">
                  <a:solidFill>
                    <a:srgbClr val="002060"/>
                  </a:solidFill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ru-RU" altLang="ru-RU" sz="1400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және</a:t>
              </a:r>
              <a:r>
                <a:rPr lang="ru-RU" altLang="ru-RU" sz="1400" dirty="0">
                  <a:solidFill>
                    <a:srgbClr val="002060"/>
                  </a:solidFill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ҚР </a:t>
              </a:r>
              <a:r>
                <a:rPr lang="ru-RU" altLang="ru-RU" sz="1400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Білім</a:t>
              </a:r>
              <a:r>
                <a:rPr lang="ru-RU" altLang="ru-RU" sz="1400" dirty="0">
                  <a:solidFill>
                    <a:srgbClr val="002060"/>
                  </a:solidFill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, </a:t>
              </a:r>
              <a:r>
                <a:rPr lang="ru-RU" altLang="ru-RU" sz="1400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мәдениет</a:t>
              </a:r>
              <a:r>
                <a:rPr lang="ru-RU" altLang="ru-RU" sz="1400" dirty="0">
                  <a:solidFill>
                    <a:srgbClr val="002060"/>
                  </a:solidFill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ru-RU" altLang="ru-RU" sz="1400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және</a:t>
              </a:r>
              <a:r>
                <a:rPr lang="ru-RU" altLang="ru-RU" sz="1400" dirty="0">
                  <a:solidFill>
                    <a:srgbClr val="002060"/>
                  </a:solidFill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ru-RU" altLang="ru-RU" sz="1400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денсаулық</a:t>
              </a:r>
              <a:r>
                <a:rPr lang="ru-RU" altLang="ru-RU" sz="1400" dirty="0">
                  <a:solidFill>
                    <a:srgbClr val="002060"/>
                  </a:solidFill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ru-RU" altLang="ru-RU" sz="1400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сақтау</a:t>
              </a:r>
              <a:r>
                <a:rPr lang="ru-RU" altLang="ru-RU" sz="1400" dirty="0">
                  <a:solidFill>
                    <a:srgbClr val="002060"/>
                  </a:solidFill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ru-RU" altLang="ru-RU" sz="1400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министрлігінің</a:t>
              </a:r>
              <a:r>
                <a:rPr lang="ru-RU" altLang="ru-RU" sz="1400" dirty="0">
                  <a:solidFill>
                    <a:srgbClr val="002060"/>
                  </a:solidFill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1999 ж. 08 </a:t>
              </a:r>
              <a:r>
                <a:rPr lang="ru-RU" altLang="ru-RU" sz="1400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қаңтардағы</a:t>
              </a:r>
              <a:r>
                <a:rPr lang="ru-RU" altLang="ru-RU" sz="1400" dirty="0">
                  <a:solidFill>
                    <a:srgbClr val="002060"/>
                  </a:solidFill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№ 13 </a:t>
              </a:r>
              <a:r>
                <a:rPr lang="ru-RU" altLang="ru-RU" sz="1400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бұйрығы</a:t>
              </a:r>
              <a:r>
                <a:rPr lang="ru-RU" altLang="ru-RU" sz="1400" dirty="0">
                  <a:solidFill>
                    <a:srgbClr val="002060"/>
                  </a:solidFill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)</a:t>
              </a:r>
            </a:p>
          </p:txBody>
        </p:sp>
        <p:sp>
          <p:nvSpPr>
            <p:cNvPr id="51" name="Прямоугольник: скругленные углы 50">
              <a:extLst>
                <a:ext uri="{FF2B5EF4-FFF2-40B4-BE49-F238E27FC236}">
                  <a16:creationId xmlns:a16="http://schemas.microsoft.com/office/drawing/2014/main" id="{D800D31F-DA57-469D-9F22-D64FEC79E77E}"/>
                </a:ext>
              </a:extLst>
            </p:cNvPr>
            <p:cNvSpPr/>
            <p:nvPr/>
          </p:nvSpPr>
          <p:spPr>
            <a:xfrm>
              <a:off x="6211134" y="2700379"/>
              <a:ext cx="5488971" cy="1298435"/>
            </a:xfrm>
            <a:prstGeom prst="roundRect">
              <a:avLst/>
            </a:prstGeom>
            <a:solidFill>
              <a:schemeClr val="bg1"/>
            </a:solidFill>
            <a:ln w="19050">
              <a:solidFill>
                <a:schemeClr val="accent6">
                  <a:lumMod val="75000"/>
                </a:schemeClr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altLang="ru-RU" sz="1400" dirty="0">
                  <a:solidFill>
                    <a:srgbClr val="002060"/>
                  </a:solidFill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ҚР </a:t>
              </a:r>
              <a:r>
                <a:rPr lang="ru-RU" altLang="ru-RU" sz="1400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Үкіметінің</a:t>
              </a:r>
              <a:r>
                <a:rPr lang="ru-RU" altLang="ru-RU" sz="1400" dirty="0">
                  <a:solidFill>
                    <a:srgbClr val="002060"/>
                  </a:solidFill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8 </a:t>
              </a:r>
              <a:r>
                <a:rPr lang="ru-RU" altLang="ru-RU" sz="1400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мамырдағы</a:t>
              </a:r>
              <a:r>
                <a:rPr lang="ru-RU" altLang="ru-RU" sz="1400" dirty="0">
                  <a:solidFill>
                    <a:srgbClr val="002060"/>
                  </a:solidFill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№ 814 </a:t>
              </a:r>
              <a:r>
                <a:rPr lang="ru-RU" altLang="ru-RU" sz="1400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қаулысы</a:t>
              </a:r>
              <a:r>
                <a:rPr lang="ru-RU" altLang="ru-RU" sz="1400" dirty="0">
                  <a:solidFill>
                    <a:srgbClr val="002060"/>
                  </a:solidFill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, ШҚО </a:t>
              </a:r>
              <a:r>
                <a:rPr lang="ru-RU" altLang="ru-RU" sz="1400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әкімінің</a:t>
              </a:r>
              <a:r>
                <a:rPr lang="ru-RU" altLang="ru-RU" sz="1400" dirty="0">
                  <a:solidFill>
                    <a:srgbClr val="002060"/>
                  </a:solidFill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11.06.1997 ж. № 1-49  </a:t>
              </a:r>
              <a:r>
                <a:rPr lang="ru-RU" altLang="ru-RU" sz="1400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өкімі</a:t>
              </a:r>
              <a:r>
                <a:rPr lang="ru-RU" altLang="ru-RU" sz="1400" dirty="0">
                  <a:solidFill>
                    <a:srgbClr val="002060"/>
                  </a:solidFill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ru-RU" altLang="ru-RU" sz="1400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негізінде</a:t>
              </a:r>
              <a:r>
                <a:rPr lang="ru-RU" altLang="ru-RU" sz="1400" dirty="0">
                  <a:solidFill>
                    <a:srgbClr val="002060"/>
                  </a:solidFill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ru-RU" altLang="ru-RU" sz="1400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және</a:t>
              </a:r>
              <a:r>
                <a:rPr lang="ru-RU" altLang="ru-RU" sz="1400" dirty="0">
                  <a:solidFill>
                    <a:srgbClr val="002060"/>
                  </a:solidFill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ru-RU" altLang="ru-RU" sz="1400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қайта</a:t>
              </a:r>
              <a:r>
                <a:rPr lang="ru-RU" altLang="ru-RU" sz="1400" dirty="0">
                  <a:solidFill>
                    <a:srgbClr val="002060"/>
                  </a:solidFill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</a:p>
            <a:p>
              <a:pPr algn="ctr"/>
              <a:r>
                <a:rPr lang="ru-RU" altLang="ru-RU" sz="1400" dirty="0">
                  <a:solidFill>
                    <a:srgbClr val="002060"/>
                  </a:solidFill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            </a:t>
              </a:r>
              <a:r>
                <a:rPr lang="ru-RU" altLang="ru-RU" sz="1400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ұйымдастырылуына</a:t>
              </a:r>
              <a:r>
                <a:rPr lang="ru-RU" altLang="ru-RU" sz="1400" dirty="0">
                  <a:solidFill>
                    <a:srgbClr val="002060"/>
                  </a:solidFill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ru-RU" altLang="ru-RU" sz="1400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байланысты</a:t>
              </a:r>
              <a:r>
                <a:rPr lang="ru-RU" altLang="ru-RU" sz="1400" dirty="0">
                  <a:solidFill>
                    <a:srgbClr val="002060"/>
                  </a:solidFill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ru-RU" altLang="ru-RU" sz="1400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Өскемен</a:t>
              </a:r>
              <a:r>
                <a:rPr lang="ru-RU" altLang="ru-RU" sz="1400" dirty="0">
                  <a:solidFill>
                    <a:srgbClr val="002060"/>
                  </a:solidFill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ru-RU" altLang="ru-RU" sz="1400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педагогикалық</a:t>
              </a:r>
              <a:endParaRPr lang="ru-RU" altLang="ru-RU" sz="14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pPr algn="ctr"/>
              <a:r>
                <a:rPr lang="ru-RU" altLang="ru-RU" sz="1400" dirty="0">
                  <a:solidFill>
                    <a:srgbClr val="002060"/>
                  </a:solidFill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              </a:t>
              </a:r>
              <a:r>
                <a:rPr lang="ru-RU" altLang="ru-RU" sz="1400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колледжі</a:t>
              </a:r>
              <a:r>
                <a:rPr lang="ru-RU" altLang="ru-RU" sz="1400" dirty="0">
                  <a:solidFill>
                    <a:srgbClr val="002060"/>
                  </a:solidFill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ru-RU" altLang="ru-RU" sz="1400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Шығыс</a:t>
              </a:r>
              <a:r>
                <a:rPr lang="ru-RU" altLang="ru-RU" sz="1400" dirty="0">
                  <a:solidFill>
                    <a:srgbClr val="002060"/>
                  </a:solidFill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ru-RU" altLang="ru-RU" sz="1400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Қазақстан</a:t>
              </a:r>
              <a:r>
                <a:rPr lang="ru-RU" altLang="ru-RU" sz="1400" dirty="0">
                  <a:solidFill>
                    <a:srgbClr val="002060"/>
                  </a:solidFill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ru-RU" altLang="ru-RU" sz="1400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гуманитарлық</a:t>
              </a:r>
              <a:r>
                <a:rPr lang="ru-RU" altLang="ru-RU" sz="1400" dirty="0">
                  <a:solidFill>
                    <a:srgbClr val="002060"/>
                  </a:solidFill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ru-RU" altLang="ru-RU" sz="1400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колледжі</a:t>
              </a:r>
              <a:r>
                <a:rPr lang="ru-RU" altLang="ru-RU" sz="1400" dirty="0">
                  <a:solidFill>
                    <a:srgbClr val="002060"/>
                  </a:solidFill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ru-RU" altLang="ru-RU" sz="1400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болып</a:t>
              </a:r>
              <a:r>
                <a:rPr lang="ru-RU" altLang="ru-RU" sz="1400" dirty="0">
                  <a:solidFill>
                    <a:srgbClr val="002060"/>
                  </a:solidFill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ru-RU" altLang="ru-RU" sz="1400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өзгертілді</a:t>
              </a:r>
              <a:endParaRPr lang="ru-RU" sz="1400" dirty="0"/>
            </a:p>
          </p:txBody>
        </p:sp>
        <p:sp>
          <p:nvSpPr>
            <p:cNvPr id="5" name="Прямоугольник: скругленные углы 4">
              <a:extLst>
                <a:ext uri="{FF2B5EF4-FFF2-40B4-BE49-F238E27FC236}">
                  <a16:creationId xmlns:a16="http://schemas.microsoft.com/office/drawing/2014/main" id="{94096420-95D9-4C65-9CF2-8A8315CE0E22}"/>
                </a:ext>
              </a:extLst>
            </p:cNvPr>
            <p:cNvSpPr/>
            <p:nvPr/>
          </p:nvSpPr>
          <p:spPr>
            <a:xfrm>
              <a:off x="3906491" y="769557"/>
              <a:ext cx="7767802" cy="536792"/>
            </a:xfrm>
            <a:prstGeom prst="roundRect">
              <a:avLst/>
            </a:prstGeom>
            <a:solidFill>
              <a:schemeClr val="bg1"/>
            </a:solidFill>
            <a:ln w="19050">
              <a:solidFill>
                <a:srgbClr val="7030A0"/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altLang="ru-RU" sz="1600" dirty="0">
                  <a:solidFill>
                    <a:srgbClr val="002060"/>
                  </a:solidFill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ШҚ </a:t>
              </a:r>
              <a:r>
                <a:rPr lang="ru-RU" altLang="ru-RU" sz="1600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облыстық</a:t>
              </a:r>
              <a:r>
                <a:rPr lang="ru-RU" altLang="ru-RU" sz="1600" dirty="0">
                  <a:solidFill>
                    <a:srgbClr val="002060"/>
                  </a:solidFill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ru-RU" altLang="ru-RU" sz="1600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халыққа</a:t>
              </a:r>
              <a:r>
                <a:rPr lang="ru-RU" altLang="ru-RU" sz="1600" dirty="0">
                  <a:solidFill>
                    <a:srgbClr val="002060"/>
                  </a:solidFill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ru-RU" altLang="ru-RU" sz="1600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білім</a:t>
              </a:r>
              <a:r>
                <a:rPr lang="ru-RU" altLang="ru-RU" sz="1600" dirty="0">
                  <a:solidFill>
                    <a:srgbClr val="002060"/>
                  </a:solidFill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беру </a:t>
              </a:r>
              <a:r>
                <a:rPr lang="ru-RU" altLang="ru-RU" sz="1600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басқармасының</a:t>
              </a:r>
              <a:r>
                <a:rPr lang="ru-RU" altLang="ru-RU" sz="1600" dirty="0">
                  <a:solidFill>
                    <a:srgbClr val="002060"/>
                  </a:solidFill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ru-RU" altLang="ru-RU" sz="1600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бұйрығымен</a:t>
              </a:r>
              <a:r>
                <a:rPr lang="ru-RU" altLang="ru-RU" sz="1600" dirty="0">
                  <a:solidFill>
                    <a:srgbClr val="002060"/>
                  </a:solidFill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ru-RU" altLang="ru-RU" sz="1600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құрылды</a:t>
              </a:r>
              <a:r>
                <a:rPr lang="ru-RU" altLang="ru-RU" sz="1600" dirty="0">
                  <a:solidFill>
                    <a:srgbClr val="002060"/>
                  </a:solidFill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endParaRPr lang="ru-RU" sz="1600" dirty="0"/>
            </a:p>
          </p:txBody>
        </p:sp>
        <p:sp>
          <p:nvSpPr>
            <p:cNvPr id="50" name="Прямоугольник: скругленные углы 49">
              <a:extLst>
                <a:ext uri="{FF2B5EF4-FFF2-40B4-BE49-F238E27FC236}">
                  <a16:creationId xmlns:a16="http://schemas.microsoft.com/office/drawing/2014/main" id="{9C2ADC0E-13DB-4598-97AC-E74690688157}"/>
                </a:ext>
              </a:extLst>
            </p:cNvPr>
            <p:cNvSpPr/>
            <p:nvPr/>
          </p:nvSpPr>
          <p:spPr>
            <a:xfrm>
              <a:off x="5249504" y="1554151"/>
              <a:ext cx="6424789" cy="764311"/>
            </a:xfrm>
            <a:prstGeom prst="roundRect">
              <a:avLst/>
            </a:prstGeom>
            <a:solidFill>
              <a:schemeClr val="bg1"/>
            </a:solidFill>
            <a:ln w="19050">
              <a:solidFill>
                <a:schemeClr val="accent1"/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altLang="ru-RU" sz="1400" dirty="0">
                  <a:solidFill>
                    <a:srgbClr val="002060"/>
                  </a:solidFill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КСРО-</a:t>
              </a:r>
              <a:r>
                <a:rPr lang="ru-RU" altLang="ru-RU" sz="1400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ның</a:t>
              </a:r>
              <a:r>
                <a:rPr lang="ru-RU" altLang="ru-RU" sz="1400" dirty="0">
                  <a:solidFill>
                    <a:srgbClr val="002060"/>
                  </a:solidFill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50 </a:t>
              </a:r>
              <a:r>
                <a:rPr lang="ru-RU" altLang="ru-RU" sz="1400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жылдығы</a:t>
              </a:r>
              <a:r>
                <a:rPr lang="ru-RU" altLang="ru-RU" sz="1400" dirty="0">
                  <a:solidFill>
                    <a:srgbClr val="002060"/>
                  </a:solidFill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ru-RU" altLang="ru-RU" sz="1400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атындағы</a:t>
              </a:r>
              <a:r>
                <a:rPr lang="ru-RU" altLang="ru-RU" sz="1400" dirty="0">
                  <a:solidFill>
                    <a:srgbClr val="002060"/>
                  </a:solidFill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ru-RU" altLang="ru-RU" sz="1400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Өскемен</a:t>
              </a:r>
              <a:r>
                <a:rPr lang="ru-RU" altLang="ru-RU" sz="1400" dirty="0">
                  <a:solidFill>
                    <a:srgbClr val="002060"/>
                  </a:solidFill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ru-RU" altLang="ru-RU" sz="1400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педагогикалық</a:t>
              </a:r>
              <a:r>
                <a:rPr lang="ru-RU" altLang="ru-RU" sz="1400" dirty="0">
                  <a:solidFill>
                    <a:srgbClr val="002060"/>
                  </a:solidFill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ru-RU" altLang="ru-RU" sz="1400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училищесі</a:t>
              </a:r>
              <a:r>
                <a:rPr lang="ru-RU" altLang="ru-RU" sz="1400" dirty="0">
                  <a:solidFill>
                    <a:srgbClr val="002060"/>
                  </a:solidFill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ru-RU" altLang="ru-RU" sz="1400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Өскемен</a:t>
              </a:r>
              <a:r>
                <a:rPr lang="ru-RU" altLang="ru-RU" sz="1400" dirty="0">
                  <a:solidFill>
                    <a:srgbClr val="002060"/>
                  </a:solidFill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ru-RU" altLang="ru-RU" sz="1400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педагогикалық</a:t>
              </a:r>
              <a:r>
                <a:rPr lang="ru-RU" altLang="ru-RU" sz="1400" dirty="0">
                  <a:solidFill>
                    <a:srgbClr val="002060"/>
                  </a:solidFill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ru-RU" altLang="ru-RU" sz="1400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колледжі</a:t>
              </a:r>
              <a:r>
                <a:rPr lang="ru-RU" altLang="ru-RU" sz="1400" dirty="0">
                  <a:solidFill>
                    <a:srgbClr val="002060"/>
                  </a:solidFill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ru-RU" altLang="ru-RU" sz="1400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болып</a:t>
              </a:r>
              <a:r>
                <a:rPr lang="ru-RU" altLang="ru-RU" sz="1400" dirty="0">
                  <a:solidFill>
                    <a:srgbClr val="002060"/>
                  </a:solidFill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ru-RU" altLang="ru-RU" sz="1400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өзгертілді</a:t>
              </a:r>
              <a:r>
                <a:rPr lang="ru-RU" altLang="ru-RU" sz="1400" dirty="0">
                  <a:solidFill>
                    <a:srgbClr val="002060"/>
                  </a:solidFill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(</a:t>
              </a:r>
              <a:r>
                <a:rPr lang="ru-RU" altLang="ru-RU" sz="1400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негіздеме</a:t>
              </a:r>
              <a:r>
                <a:rPr lang="ru-RU" altLang="ru-RU" sz="1400" dirty="0">
                  <a:solidFill>
                    <a:srgbClr val="002060"/>
                  </a:solidFill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: ШҚ </a:t>
              </a:r>
              <a:r>
                <a:rPr lang="ru-RU" altLang="ru-RU" sz="1400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облыстық</a:t>
              </a:r>
              <a:r>
                <a:rPr lang="ru-RU" altLang="ru-RU" sz="1400" dirty="0">
                  <a:solidFill>
                    <a:srgbClr val="002060"/>
                  </a:solidFill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ru-RU" altLang="ru-RU" sz="1400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халыққа</a:t>
              </a:r>
              <a:r>
                <a:rPr lang="ru-RU" altLang="ru-RU" sz="1400" dirty="0">
                  <a:solidFill>
                    <a:srgbClr val="002060"/>
                  </a:solidFill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ru-RU" altLang="ru-RU" sz="1400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білім</a:t>
              </a:r>
              <a:r>
                <a:rPr lang="ru-RU" altLang="ru-RU" sz="1400" dirty="0">
                  <a:solidFill>
                    <a:srgbClr val="002060"/>
                  </a:solidFill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беру </a:t>
              </a:r>
              <a:r>
                <a:rPr lang="ru-RU" altLang="ru-RU" sz="1400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басқармасының</a:t>
              </a:r>
              <a:r>
                <a:rPr lang="ru-RU" altLang="ru-RU" sz="1400" dirty="0">
                  <a:solidFill>
                    <a:srgbClr val="002060"/>
                  </a:solidFill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14.09.92 ж. № 216 </a:t>
              </a:r>
              <a:r>
                <a:rPr lang="ru-RU" altLang="ru-RU" sz="1400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бұйрығы</a:t>
              </a:r>
              <a:r>
                <a:rPr lang="ru-RU" altLang="ru-RU" sz="1400" dirty="0">
                  <a:solidFill>
                    <a:srgbClr val="002060"/>
                  </a:solidFill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)</a:t>
              </a:r>
              <a:endParaRPr lang="ru-RU" sz="1400" dirty="0"/>
            </a:p>
          </p:txBody>
        </p:sp>
        <p:sp>
          <p:nvSpPr>
            <p:cNvPr id="409" name="Freeform 3675"/>
            <p:cNvSpPr/>
            <p:nvPr/>
          </p:nvSpPr>
          <p:spPr>
            <a:xfrm rot="18900000">
              <a:off x="2332912" y="4630640"/>
              <a:ext cx="1538174" cy="1538511"/>
            </a:xfrm>
            <a:prstGeom prst="rect">
              <a:avLst/>
            </a:prstGeom>
            <a:gradFill>
              <a:gsLst>
                <a:gs pos="22846">
                  <a:srgbClr val="FFFFFF"/>
                </a:gs>
                <a:gs pos="63322">
                  <a:srgbClr val="E6EAEB"/>
                </a:gs>
                <a:gs pos="99960">
                  <a:srgbClr val="CDD5D8"/>
                </a:gs>
              </a:gsLst>
              <a:lin ang="4319254"/>
            </a:gradFill>
            <a:ln w="12700">
              <a:miter lim="400000"/>
            </a:ln>
            <a:effectLst>
              <a:outerShdw blurRad="76200" dist="50800" dir="2831285" rotWithShape="0">
                <a:srgbClr val="000000">
                  <a:alpha val="28814"/>
                </a:srgbClr>
              </a:outerShdw>
            </a:effectLst>
          </p:spPr>
          <p:txBody>
            <a:bodyPr lIns="45720" tIns="45720" rIns="45720" bIns="45720" anchor="ctr"/>
            <a:lstStyle/>
            <a:p>
              <a:pPr>
                <a:defRPr sz="3600">
                  <a:solidFill>
                    <a:srgbClr val="FFFFFF"/>
                  </a:solidFill>
                  <a:latin typeface="Avenir Next Regular"/>
                  <a:ea typeface="Avenir Next Regular"/>
                  <a:cs typeface="Avenir Next Regular"/>
                  <a:sym typeface="Avenir Next Regular"/>
                </a:defRPr>
              </a:pPr>
              <a:endParaRPr/>
            </a:p>
          </p:txBody>
        </p:sp>
        <p:sp>
          <p:nvSpPr>
            <p:cNvPr id="410" name="Freeform 3679"/>
            <p:cNvSpPr/>
            <p:nvPr/>
          </p:nvSpPr>
          <p:spPr>
            <a:xfrm rot="18900000">
              <a:off x="2076743" y="4890346"/>
              <a:ext cx="1013732" cy="1013955"/>
            </a:xfrm>
            <a:prstGeom prst="rect">
              <a:avLst/>
            </a:prstGeom>
            <a:solidFill>
              <a:srgbClr val="E7595C"/>
            </a:solidFill>
            <a:ln w="12700">
              <a:miter lim="400000"/>
            </a:ln>
          </p:spPr>
          <p:txBody>
            <a:bodyPr lIns="45720" tIns="45720" rIns="45720" bIns="45720" anchor="ctr"/>
            <a:lstStyle/>
            <a:p>
              <a:pPr>
                <a:defRPr sz="36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411" name="Freeform 3684"/>
            <p:cNvSpPr/>
            <p:nvPr/>
          </p:nvSpPr>
          <p:spPr>
            <a:xfrm rot="18900000">
              <a:off x="2412369" y="4726882"/>
              <a:ext cx="1340660" cy="1340952"/>
            </a:xfrm>
            <a:prstGeom prst="rect">
              <a:avLst/>
            </a:prstGeom>
            <a:gradFill>
              <a:gsLst>
                <a:gs pos="22846">
                  <a:srgbClr val="FFFFFF"/>
                </a:gs>
                <a:gs pos="63322">
                  <a:srgbClr val="E6EAEB"/>
                </a:gs>
                <a:gs pos="99960">
                  <a:srgbClr val="CDD5D8"/>
                </a:gs>
              </a:gsLst>
              <a:lin ang="4319254"/>
            </a:gradFill>
            <a:ln w="12700">
              <a:miter lim="400000"/>
            </a:ln>
            <a:effectLst>
              <a:outerShdw blurRad="76200" dist="50800" dir="2315233" rotWithShape="0">
                <a:srgbClr val="000000">
                  <a:alpha val="28814"/>
                </a:srgbClr>
              </a:outerShdw>
            </a:effectLst>
          </p:spPr>
          <p:txBody>
            <a:bodyPr lIns="45720" tIns="45720" rIns="45720" bIns="45720" anchor="ctr"/>
            <a:lstStyle/>
            <a:p>
              <a:pPr>
                <a:defRPr sz="3600">
                  <a:solidFill>
                    <a:srgbClr val="FFFFFF"/>
                  </a:solidFill>
                  <a:latin typeface="Avenir Next Regular"/>
                  <a:ea typeface="Avenir Next Regular"/>
                  <a:cs typeface="Avenir Next Regular"/>
                  <a:sym typeface="Avenir Next Regular"/>
                </a:defRPr>
              </a:pPr>
              <a:endParaRPr/>
            </a:p>
          </p:txBody>
        </p:sp>
        <p:sp>
          <p:nvSpPr>
            <p:cNvPr id="412" name="Freeform 3685"/>
            <p:cNvSpPr/>
            <p:nvPr/>
          </p:nvSpPr>
          <p:spPr>
            <a:xfrm>
              <a:off x="2346541" y="5149966"/>
              <a:ext cx="1433792" cy="494061"/>
            </a:xfrm>
            <a:prstGeom prst="rect">
              <a:avLst/>
            </a:prstGeom>
            <a:solidFill>
              <a:srgbClr val="E7595C"/>
            </a:solidFill>
            <a:ln w="12700">
              <a:miter lim="400000"/>
            </a:ln>
          </p:spPr>
          <p:txBody>
            <a:bodyPr lIns="45720" tIns="45720" rIns="45720" bIns="45720" anchor="ctr"/>
            <a:lstStyle/>
            <a:p>
              <a:pPr algn="ctr">
                <a:defRPr sz="36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defRPr>
              </a:pPr>
              <a:r>
                <a:rPr lang="kk-KZ" sz="2000" b="1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2020 ж.</a:t>
              </a:r>
              <a:endParaRPr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13" name="Freeform 3686"/>
            <p:cNvSpPr/>
            <p:nvPr/>
          </p:nvSpPr>
          <p:spPr>
            <a:xfrm rot="18900000">
              <a:off x="3845799" y="3813424"/>
              <a:ext cx="1538174" cy="1538510"/>
            </a:xfrm>
            <a:prstGeom prst="rect">
              <a:avLst/>
            </a:prstGeom>
            <a:gradFill>
              <a:gsLst>
                <a:gs pos="22846">
                  <a:srgbClr val="FFFFFF"/>
                </a:gs>
                <a:gs pos="63322">
                  <a:srgbClr val="E6EAEB"/>
                </a:gs>
                <a:gs pos="99960">
                  <a:srgbClr val="CDD5D8"/>
                </a:gs>
              </a:gsLst>
              <a:lin ang="4319254"/>
            </a:gradFill>
            <a:ln w="12700">
              <a:miter lim="400000"/>
            </a:ln>
            <a:effectLst>
              <a:outerShdw blurRad="76200" dist="50800" dir="2831285" rotWithShape="0">
                <a:srgbClr val="000000">
                  <a:alpha val="28814"/>
                </a:srgbClr>
              </a:outerShdw>
            </a:effectLst>
          </p:spPr>
          <p:txBody>
            <a:bodyPr lIns="45720" tIns="45720" rIns="45720" bIns="45720" anchor="ctr"/>
            <a:lstStyle/>
            <a:p>
              <a:pPr>
                <a:defRPr sz="3600">
                  <a:solidFill>
                    <a:srgbClr val="FFFFFF"/>
                  </a:solidFill>
                  <a:latin typeface="Avenir Next Regular"/>
                  <a:ea typeface="Avenir Next Regular"/>
                  <a:cs typeface="Avenir Next Regular"/>
                  <a:sym typeface="Avenir Next Regular"/>
                </a:defRPr>
              </a:pPr>
              <a:endParaRPr/>
            </a:p>
          </p:txBody>
        </p:sp>
        <p:sp>
          <p:nvSpPr>
            <p:cNvPr id="414" name="Freeform 3690"/>
            <p:cNvSpPr/>
            <p:nvPr/>
          </p:nvSpPr>
          <p:spPr>
            <a:xfrm rot="18900000">
              <a:off x="3589564" y="4073197"/>
              <a:ext cx="1013732" cy="1013955"/>
            </a:xfrm>
            <a:prstGeom prst="rect">
              <a:avLst/>
            </a:prstGeom>
            <a:solidFill>
              <a:srgbClr val="F4C74D"/>
            </a:solidFill>
            <a:ln w="12700">
              <a:miter lim="400000"/>
            </a:ln>
          </p:spPr>
          <p:txBody>
            <a:bodyPr lIns="45720" tIns="45720" rIns="45720" bIns="45720" anchor="ctr"/>
            <a:lstStyle/>
            <a:p>
              <a:pPr>
                <a:defRPr sz="36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415" name="Freeform 3695"/>
            <p:cNvSpPr/>
            <p:nvPr/>
          </p:nvSpPr>
          <p:spPr>
            <a:xfrm rot="18900000">
              <a:off x="3925236" y="3909685"/>
              <a:ext cx="1340660" cy="1340952"/>
            </a:xfrm>
            <a:prstGeom prst="rect">
              <a:avLst/>
            </a:prstGeom>
            <a:gradFill>
              <a:gsLst>
                <a:gs pos="22846">
                  <a:srgbClr val="FFFFFF"/>
                </a:gs>
                <a:gs pos="63322">
                  <a:srgbClr val="E6EAEB"/>
                </a:gs>
                <a:gs pos="99960">
                  <a:srgbClr val="CDD5D8"/>
                </a:gs>
              </a:gsLst>
              <a:lin ang="4319254"/>
            </a:gradFill>
            <a:ln w="12700">
              <a:miter lim="400000"/>
            </a:ln>
            <a:effectLst>
              <a:outerShdw blurRad="76200" dist="50800" dir="2315233" rotWithShape="0">
                <a:srgbClr val="000000">
                  <a:alpha val="28814"/>
                </a:srgbClr>
              </a:outerShdw>
            </a:effectLst>
          </p:spPr>
          <p:txBody>
            <a:bodyPr lIns="45720" tIns="45720" rIns="45720" bIns="45720" anchor="ctr"/>
            <a:lstStyle/>
            <a:p>
              <a:pPr>
                <a:defRPr sz="3600">
                  <a:solidFill>
                    <a:srgbClr val="FFFFFF"/>
                  </a:solidFill>
                  <a:latin typeface="Avenir Next Regular"/>
                  <a:ea typeface="Avenir Next Regular"/>
                  <a:cs typeface="Avenir Next Regular"/>
                  <a:sym typeface="Avenir Next Regular"/>
                </a:defRPr>
              </a:pPr>
              <a:endParaRPr/>
            </a:p>
          </p:txBody>
        </p:sp>
        <p:sp>
          <p:nvSpPr>
            <p:cNvPr id="416" name="Freeform 3696"/>
            <p:cNvSpPr/>
            <p:nvPr/>
          </p:nvSpPr>
          <p:spPr>
            <a:xfrm>
              <a:off x="3858912" y="4353239"/>
              <a:ext cx="1397822" cy="494061"/>
            </a:xfrm>
            <a:prstGeom prst="rect">
              <a:avLst/>
            </a:prstGeom>
            <a:solidFill>
              <a:srgbClr val="F4C74D"/>
            </a:solidFill>
            <a:ln w="12700">
              <a:miter lim="400000"/>
            </a:ln>
          </p:spPr>
          <p:txBody>
            <a:bodyPr lIns="45720" tIns="45720" rIns="45720" bIns="45720" anchor="ctr"/>
            <a:lstStyle/>
            <a:p>
              <a:pPr algn="ctr">
                <a:defRPr sz="36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defRPr>
              </a:pPr>
              <a:r>
                <a:rPr lang="ru-RU" altLang="ru-RU" sz="2000" b="1" dirty="0">
                  <a:solidFill>
                    <a:srgbClr val="002060"/>
                  </a:solidFill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1999 ж.</a:t>
              </a:r>
              <a:endParaRPr sz="2000" dirty="0"/>
            </a:p>
          </p:txBody>
        </p:sp>
        <p:sp>
          <p:nvSpPr>
            <p:cNvPr id="417" name="Freeform 3690"/>
            <p:cNvSpPr/>
            <p:nvPr/>
          </p:nvSpPr>
          <p:spPr>
            <a:xfrm rot="18900000">
              <a:off x="4757106" y="2910298"/>
              <a:ext cx="1013732" cy="1013955"/>
            </a:xfrm>
            <a:prstGeom prst="rect">
              <a:avLst/>
            </a:prstGeom>
            <a:solidFill>
              <a:srgbClr val="69AD3D"/>
            </a:solidFill>
            <a:ln w="12700">
              <a:miter lim="400000"/>
            </a:ln>
          </p:spPr>
          <p:txBody>
            <a:bodyPr lIns="45720" tIns="45720" rIns="45720" bIns="45720" anchor="ctr"/>
            <a:lstStyle/>
            <a:p>
              <a:pPr>
                <a:defRPr sz="36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418" name="Freeform 3697"/>
            <p:cNvSpPr/>
            <p:nvPr/>
          </p:nvSpPr>
          <p:spPr>
            <a:xfrm rot="18900000">
              <a:off x="5135535" y="2651753"/>
              <a:ext cx="1538174" cy="1538511"/>
            </a:xfrm>
            <a:prstGeom prst="rect">
              <a:avLst/>
            </a:prstGeom>
            <a:gradFill>
              <a:gsLst>
                <a:gs pos="22846">
                  <a:srgbClr val="FFFFFF"/>
                </a:gs>
                <a:gs pos="63322">
                  <a:srgbClr val="E6EAEB"/>
                </a:gs>
                <a:gs pos="99960">
                  <a:srgbClr val="CDD5D8"/>
                </a:gs>
              </a:gsLst>
              <a:lin ang="4319254"/>
            </a:gradFill>
            <a:ln w="12700">
              <a:miter lim="400000"/>
            </a:ln>
            <a:effectLst>
              <a:outerShdw blurRad="76200" dist="50800" dir="2831285" rotWithShape="0">
                <a:srgbClr val="000000">
                  <a:alpha val="28814"/>
                </a:srgbClr>
              </a:outerShdw>
            </a:effectLst>
          </p:spPr>
          <p:txBody>
            <a:bodyPr lIns="45720" tIns="45720" rIns="45720" bIns="45720" anchor="ctr"/>
            <a:lstStyle/>
            <a:p>
              <a:pPr>
                <a:defRPr sz="3600">
                  <a:solidFill>
                    <a:srgbClr val="FFFFFF"/>
                  </a:solidFill>
                  <a:latin typeface="Avenir Next Regular"/>
                  <a:ea typeface="Avenir Next Regular"/>
                  <a:cs typeface="Avenir Next Regular"/>
                  <a:sym typeface="Avenir Next Regular"/>
                </a:defRPr>
              </a:pPr>
              <a:endParaRPr/>
            </a:p>
          </p:txBody>
        </p:sp>
        <p:sp>
          <p:nvSpPr>
            <p:cNvPr id="419" name="Freeform 3706"/>
            <p:cNvSpPr/>
            <p:nvPr/>
          </p:nvSpPr>
          <p:spPr>
            <a:xfrm rot="18900000">
              <a:off x="5214993" y="2748061"/>
              <a:ext cx="1340660" cy="1340952"/>
            </a:xfrm>
            <a:prstGeom prst="rect">
              <a:avLst/>
            </a:prstGeom>
            <a:gradFill>
              <a:gsLst>
                <a:gs pos="22846">
                  <a:srgbClr val="FFFFFF"/>
                </a:gs>
                <a:gs pos="63322">
                  <a:srgbClr val="E6EAEB"/>
                </a:gs>
                <a:gs pos="99960">
                  <a:srgbClr val="CDD5D8"/>
                </a:gs>
              </a:gsLst>
              <a:lin ang="4319254"/>
            </a:gradFill>
            <a:ln w="12700">
              <a:miter lim="400000"/>
            </a:ln>
            <a:effectLst>
              <a:outerShdw blurRad="76200" dist="50800" dir="2315233" rotWithShape="0">
                <a:srgbClr val="000000">
                  <a:alpha val="28814"/>
                </a:srgbClr>
              </a:outerShdw>
            </a:effectLst>
          </p:spPr>
          <p:txBody>
            <a:bodyPr lIns="45720" tIns="45720" rIns="45720" bIns="45720" anchor="ctr"/>
            <a:lstStyle/>
            <a:p>
              <a:pPr>
                <a:defRPr sz="3600">
                  <a:solidFill>
                    <a:srgbClr val="FFFFFF"/>
                  </a:solidFill>
                  <a:latin typeface="Avenir Next Regular"/>
                  <a:ea typeface="Avenir Next Regular"/>
                  <a:cs typeface="Avenir Next Regular"/>
                  <a:sym typeface="Avenir Next Regular"/>
                </a:defRPr>
              </a:pPr>
              <a:endParaRPr/>
            </a:p>
          </p:txBody>
        </p:sp>
        <p:sp>
          <p:nvSpPr>
            <p:cNvPr id="420" name="Freeform 3707"/>
            <p:cNvSpPr/>
            <p:nvPr/>
          </p:nvSpPr>
          <p:spPr>
            <a:xfrm>
              <a:off x="5089550" y="3162052"/>
              <a:ext cx="1433792" cy="494061"/>
            </a:xfrm>
            <a:prstGeom prst="rect">
              <a:avLst/>
            </a:prstGeom>
            <a:solidFill>
              <a:srgbClr val="69AD3D"/>
            </a:solidFill>
            <a:ln w="12700">
              <a:miter lim="400000"/>
            </a:ln>
          </p:spPr>
          <p:txBody>
            <a:bodyPr lIns="45720" tIns="45720" rIns="45720" bIns="45720" anchor="ctr"/>
            <a:lstStyle/>
            <a:p>
              <a:pPr algn="ctr">
                <a:defRPr sz="36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defRPr>
              </a:pPr>
              <a:r>
                <a:rPr lang="ru-RU" altLang="ru-RU" sz="1900" b="1" dirty="0">
                  <a:solidFill>
                    <a:srgbClr val="002060"/>
                  </a:solidFill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1997 ж.</a:t>
              </a:r>
              <a:endParaRPr sz="1900" dirty="0"/>
            </a:p>
          </p:txBody>
        </p:sp>
        <p:sp>
          <p:nvSpPr>
            <p:cNvPr id="421" name="Freeform 3708"/>
            <p:cNvSpPr/>
            <p:nvPr/>
          </p:nvSpPr>
          <p:spPr>
            <a:xfrm rot="18900000">
              <a:off x="3855742" y="1468025"/>
              <a:ext cx="1538174" cy="1538510"/>
            </a:xfrm>
            <a:prstGeom prst="rect">
              <a:avLst/>
            </a:prstGeom>
            <a:gradFill>
              <a:gsLst>
                <a:gs pos="22846">
                  <a:srgbClr val="FFFFFF"/>
                </a:gs>
                <a:gs pos="63322">
                  <a:srgbClr val="E6EAEB"/>
                </a:gs>
                <a:gs pos="99960">
                  <a:srgbClr val="CDD5D8"/>
                </a:gs>
              </a:gsLst>
              <a:lin ang="4319254"/>
            </a:gradFill>
            <a:ln w="12700">
              <a:miter lim="400000"/>
            </a:ln>
            <a:effectLst>
              <a:outerShdw blurRad="76200" dist="50800" dir="2831285" rotWithShape="0">
                <a:srgbClr val="000000">
                  <a:alpha val="28814"/>
                </a:srgbClr>
              </a:outerShdw>
            </a:effectLst>
          </p:spPr>
          <p:txBody>
            <a:bodyPr lIns="45720" tIns="45720" rIns="45720" bIns="45720" anchor="ctr"/>
            <a:lstStyle/>
            <a:p>
              <a:pPr>
                <a:defRPr sz="3600">
                  <a:solidFill>
                    <a:srgbClr val="FFFFFF"/>
                  </a:solidFill>
                  <a:latin typeface="Avenir Next Regular"/>
                  <a:ea typeface="Avenir Next Regular"/>
                  <a:cs typeface="Avenir Next Regular"/>
                  <a:sym typeface="Avenir Next Regular"/>
                </a:defRPr>
              </a:pPr>
              <a:endParaRPr/>
            </a:p>
          </p:txBody>
        </p:sp>
        <p:sp>
          <p:nvSpPr>
            <p:cNvPr id="422" name="Freeform 3712"/>
            <p:cNvSpPr/>
            <p:nvPr/>
          </p:nvSpPr>
          <p:spPr>
            <a:xfrm rot="18900000">
              <a:off x="3599570" y="1727796"/>
              <a:ext cx="1013732" cy="1013955"/>
            </a:xfrm>
            <a:prstGeom prst="rect">
              <a:avLst/>
            </a:prstGeom>
            <a:solidFill>
              <a:srgbClr val="539BE3"/>
            </a:solidFill>
            <a:ln w="12700">
              <a:miter lim="400000"/>
            </a:ln>
          </p:spPr>
          <p:txBody>
            <a:bodyPr lIns="45720" tIns="45720" rIns="45720" bIns="45720" anchor="ctr"/>
            <a:lstStyle/>
            <a:p>
              <a:pPr>
                <a:defRPr sz="36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423" name="Freeform 3717"/>
            <p:cNvSpPr/>
            <p:nvPr/>
          </p:nvSpPr>
          <p:spPr>
            <a:xfrm rot="18900000">
              <a:off x="3935244" y="1564286"/>
              <a:ext cx="1340660" cy="1340952"/>
            </a:xfrm>
            <a:prstGeom prst="rect">
              <a:avLst/>
            </a:prstGeom>
            <a:gradFill>
              <a:gsLst>
                <a:gs pos="22846">
                  <a:srgbClr val="FFFFFF"/>
                </a:gs>
                <a:gs pos="63322">
                  <a:srgbClr val="E6EAEB"/>
                </a:gs>
                <a:gs pos="99960">
                  <a:srgbClr val="CDD5D8"/>
                </a:gs>
              </a:gsLst>
              <a:lin ang="4319254"/>
            </a:gradFill>
            <a:ln w="12700">
              <a:miter lim="400000"/>
            </a:ln>
            <a:effectLst>
              <a:outerShdw blurRad="76200" dist="50800" dir="2315233" rotWithShape="0">
                <a:srgbClr val="000000">
                  <a:alpha val="28814"/>
                </a:srgbClr>
              </a:outerShdw>
            </a:effectLst>
          </p:spPr>
          <p:txBody>
            <a:bodyPr lIns="45720" tIns="45720" rIns="45720" bIns="45720" anchor="ctr"/>
            <a:lstStyle/>
            <a:p>
              <a:pPr>
                <a:defRPr sz="3600">
                  <a:solidFill>
                    <a:srgbClr val="FFFFFF"/>
                  </a:solidFill>
                  <a:latin typeface="Avenir Next Regular"/>
                  <a:ea typeface="Avenir Next Regular"/>
                  <a:cs typeface="Avenir Next Regular"/>
                  <a:sym typeface="Avenir Next Regular"/>
                </a:defRPr>
              </a:pPr>
              <a:endParaRPr/>
            </a:p>
          </p:txBody>
        </p:sp>
        <p:sp>
          <p:nvSpPr>
            <p:cNvPr id="424" name="Freeform 3718"/>
            <p:cNvSpPr/>
            <p:nvPr/>
          </p:nvSpPr>
          <p:spPr>
            <a:xfrm>
              <a:off x="3869389" y="1987304"/>
              <a:ext cx="1415230" cy="494061"/>
            </a:xfrm>
            <a:prstGeom prst="rect">
              <a:avLst/>
            </a:prstGeom>
            <a:solidFill>
              <a:srgbClr val="539BE3"/>
            </a:solidFill>
            <a:ln w="12700">
              <a:miter lim="400000"/>
            </a:ln>
          </p:spPr>
          <p:txBody>
            <a:bodyPr lIns="45720" tIns="45720" rIns="45720" bIns="45720" anchor="ctr"/>
            <a:lstStyle/>
            <a:p>
              <a:pPr algn="ctr">
                <a:defRPr sz="36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defRPr>
              </a:pPr>
              <a:r>
                <a:rPr lang="ru-RU" altLang="ru-RU" sz="2000" b="1" dirty="0">
                  <a:solidFill>
                    <a:srgbClr val="002060"/>
                  </a:solidFill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1992 ж</a:t>
              </a:r>
              <a:endParaRPr sz="2000" dirty="0"/>
            </a:p>
          </p:txBody>
        </p:sp>
        <p:sp>
          <p:nvSpPr>
            <p:cNvPr id="425" name="Freeform 3719"/>
            <p:cNvSpPr/>
            <p:nvPr/>
          </p:nvSpPr>
          <p:spPr>
            <a:xfrm rot="18900000">
              <a:off x="2348349" y="637112"/>
              <a:ext cx="1538174" cy="1538510"/>
            </a:xfrm>
            <a:prstGeom prst="rect">
              <a:avLst/>
            </a:prstGeom>
            <a:gradFill>
              <a:gsLst>
                <a:gs pos="22846">
                  <a:srgbClr val="FFFFFF"/>
                </a:gs>
                <a:gs pos="63322">
                  <a:srgbClr val="E6EAEB"/>
                </a:gs>
                <a:gs pos="99960">
                  <a:srgbClr val="CDD5D8"/>
                </a:gs>
              </a:gsLst>
              <a:lin ang="4319254"/>
            </a:gradFill>
            <a:ln w="12700">
              <a:miter lim="400000"/>
            </a:ln>
            <a:effectLst>
              <a:outerShdw blurRad="76200" dist="50800" dir="2831285" rotWithShape="0">
                <a:srgbClr val="000000">
                  <a:alpha val="28814"/>
                </a:srgbClr>
              </a:outerShdw>
            </a:effectLst>
          </p:spPr>
          <p:txBody>
            <a:bodyPr lIns="45720" tIns="45720" rIns="45720" bIns="45720" anchor="ctr"/>
            <a:lstStyle/>
            <a:p>
              <a:pPr>
                <a:defRPr sz="3600">
                  <a:solidFill>
                    <a:srgbClr val="FFFFFF"/>
                  </a:solidFill>
                  <a:latin typeface="Avenir Next Regular"/>
                  <a:ea typeface="Avenir Next Regular"/>
                  <a:cs typeface="Avenir Next Regular"/>
                  <a:sym typeface="Avenir Next Regular"/>
                </a:defRPr>
              </a:pPr>
              <a:endParaRPr/>
            </a:p>
          </p:txBody>
        </p:sp>
        <p:sp>
          <p:nvSpPr>
            <p:cNvPr id="426" name="Freeform 3723"/>
            <p:cNvSpPr/>
            <p:nvPr/>
          </p:nvSpPr>
          <p:spPr>
            <a:xfrm rot="18900000">
              <a:off x="2092114" y="896885"/>
              <a:ext cx="1013732" cy="1013955"/>
            </a:xfrm>
            <a:prstGeom prst="rect">
              <a:avLst/>
            </a:prstGeom>
            <a:solidFill>
              <a:srgbClr val="7B60B3"/>
            </a:solidFill>
            <a:ln w="12700">
              <a:miter lim="400000"/>
            </a:ln>
          </p:spPr>
          <p:txBody>
            <a:bodyPr lIns="45720" tIns="45720" rIns="45720" bIns="45720" anchor="ctr"/>
            <a:lstStyle/>
            <a:p>
              <a:pPr>
                <a:defRPr sz="36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427" name="Freeform 3728"/>
            <p:cNvSpPr/>
            <p:nvPr/>
          </p:nvSpPr>
          <p:spPr>
            <a:xfrm rot="18900000">
              <a:off x="2427740" y="733420"/>
              <a:ext cx="1340660" cy="1340952"/>
            </a:xfrm>
            <a:prstGeom prst="rect">
              <a:avLst/>
            </a:prstGeom>
            <a:gradFill>
              <a:gsLst>
                <a:gs pos="22846">
                  <a:srgbClr val="FFFFFF"/>
                </a:gs>
                <a:gs pos="63322">
                  <a:srgbClr val="E6EAEB"/>
                </a:gs>
                <a:gs pos="99960">
                  <a:srgbClr val="CDD5D8"/>
                </a:gs>
              </a:gsLst>
              <a:lin ang="4319254"/>
            </a:gradFill>
            <a:ln w="12700">
              <a:miter lim="400000"/>
            </a:ln>
            <a:effectLst>
              <a:outerShdw blurRad="76200" dist="50800" dir="2315233" rotWithShape="0">
                <a:srgbClr val="000000">
                  <a:alpha val="28814"/>
                </a:srgbClr>
              </a:outerShdw>
            </a:effectLst>
          </p:spPr>
          <p:txBody>
            <a:bodyPr lIns="45720" tIns="45720" rIns="45720" bIns="45720" anchor="ctr"/>
            <a:lstStyle/>
            <a:p>
              <a:pPr>
                <a:defRPr sz="3600">
                  <a:solidFill>
                    <a:srgbClr val="FFFFFF"/>
                  </a:solidFill>
                  <a:latin typeface="Avenir Next Regular"/>
                  <a:ea typeface="Avenir Next Regular"/>
                  <a:cs typeface="Avenir Next Regular"/>
                  <a:sym typeface="Avenir Next Regular"/>
                </a:defRPr>
              </a:pPr>
              <a:endParaRPr lang="kk-KZ" dirty="0"/>
            </a:p>
          </p:txBody>
        </p:sp>
        <p:sp>
          <p:nvSpPr>
            <p:cNvPr id="428" name="Freeform 3729"/>
            <p:cNvSpPr/>
            <p:nvPr/>
          </p:nvSpPr>
          <p:spPr>
            <a:xfrm>
              <a:off x="2408722" y="1167319"/>
              <a:ext cx="1339520" cy="494058"/>
            </a:xfrm>
            <a:prstGeom prst="rect">
              <a:avLst/>
            </a:prstGeom>
            <a:solidFill>
              <a:srgbClr val="7B60B3"/>
            </a:solidFill>
            <a:ln w="12700">
              <a:miter lim="400000"/>
            </a:ln>
          </p:spPr>
          <p:txBody>
            <a:bodyPr lIns="45720" tIns="45720" rIns="45720" bIns="45720" anchor="ctr"/>
            <a:lstStyle/>
            <a:p>
              <a:pPr algn="ctr">
                <a:defRPr sz="36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defRPr>
              </a:pPr>
              <a:r>
                <a:rPr lang="kk-KZ" sz="20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1923 ж.</a:t>
              </a:r>
              <a:endParaRPr sz="20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pSp>
          <p:nvGrpSpPr>
            <p:cNvPr id="2" name="Группа 1">
              <a:extLst>
                <a:ext uri="{FF2B5EF4-FFF2-40B4-BE49-F238E27FC236}">
                  <a16:creationId xmlns:a16="http://schemas.microsoft.com/office/drawing/2014/main" id="{B3DB1900-186A-4341-AB98-214A8C2B5954}"/>
                </a:ext>
              </a:extLst>
            </p:cNvPr>
            <p:cNvGrpSpPr/>
            <p:nvPr/>
          </p:nvGrpSpPr>
          <p:grpSpPr>
            <a:xfrm>
              <a:off x="1407641" y="2653609"/>
              <a:ext cx="3072152" cy="1565943"/>
              <a:chOff x="779338" y="2646579"/>
              <a:chExt cx="3072152" cy="1565943"/>
            </a:xfrm>
          </p:grpSpPr>
          <p:sp>
            <p:nvSpPr>
              <p:cNvPr id="406" name="Freeform 3669"/>
              <p:cNvSpPr/>
              <p:nvPr/>
            </p:nvSpPr>
            <p:spPr>
              <a:xfrm>
                <a:off x="1001083" y="4143906"/>
                <a:ext cx="1837275" cy="39950"/>
              </a:xfrm>
              <a:prstGeom prst="rect">
                <a:avLst/>
              </a:prstGeom>
              <a:solidFill>
                <a:schemeClr val="bg2">
                  <a:lumMod val="50000"/>
                </a:schemeClr>
              </a:solidFill>
              <a:ln w="12700">
                <a:miter lim="400000"/>
              </a:ln>
            </p:spPr>
            <p:txBody>
              <a:bodyPr lIns="45720" tIns="45720" rIns="45720" bIns="45720" anchor="ctr"/>
              <a:lstStyle/>
              <a:p>
                <a:pPr>
                  <a:defRPr sz="36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407" name="Freeform 3672"/>
              <p:cNvSpPr/>
              <p:nvPr/>
            </p:nvSpPr>
            <p:spPr>
              <a:xfrm>
                <a:off x="2797215" y="4116770"/>
                <a:ext cx="95730" cy="95752"/>
              </a:xfrm>
              <a:prstGeom prst="ellipse">
                <a:avLst/>
              </a:prstGeom>
              <a:solidFill>
                <a:srgbClr val="E7595C"/>
              </a:solidFill>
              <a:ln w="12700">
                <a:miter lim="400000"/>
              </a:ln>
            </p:spPr>
            <p:txBody>
              <a:bodyPr lIns="45720" tIns="45720" rIns="45720" bIns="45720" anchor="ctr"/>
              <a:lstStyle/>
              <a:p>
                <a:pPr>
                  <a:defRPr sz="36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429" name="Freeform 3730"/>
              <p:cNvSpPr/>
              <p:nvPr/>
            </p:nvSpPr>
            <p:spPr>
              <a:xfrm>
                <a:off x="1468339" y="3792271"/>
                <a:ext cx="1837208" cy="39953"/>
              </a:xfrm>
              <a:prstGeom prst="rect">
                <a:avLst/>
              </a:prstGeom>
              <a:solidFill>
                <a:schemeClr val="bg2">
                  <a:lumMod val="50000"/>
                </a:schemeClr>
              </a:solidFill>
              <a:ln w="12700">
                <a:miter lim="400000"/>
              </a:ln>
            </p:spPr>
            <p:txBody>
              <a:bodyPr lIns="45720" tIns="45720" rIns="45720" bIns="45720" anchor="ctr"/>
              <a:lstStyle/>
              <a:p>
                <a:pPr>
                  <a:defRPr sz="36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430" name="Freeform 3733"/>
              <p:cNvSpPr/>
              <p:nvPr/>
            </p:nvSpPr>
            <p:spPr>
              <a:xfrm>
                <a:off x="3264674" y="3765136"/>
                <a:ext cx="95727" cy="9575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570" h="21585" extrusionOk="0">
                    <a:moveTo>
                      <a:pt x="21570" y="10807"/>
                    </a:moveTo>
                    <a:cubicBezTo>
                      <a:pt x="21585" y="4848"/>
                      <a:pt x="16755" y="15"/>
                      <a:pt x="10800" y="0"/>
                    </a:cubicBezTo>
                    <a:cubicBezTo>
                      <a:pt x="4845" y="-15"/>
                      <a:pt x="15" y="4818"/>
                      <a:pt x="0" y="10777"/>
                    </a:cubicBezTo>
                    <a:cubicBezTo>
                      <a:pt x="-15" y="16736"/>
                      <a:pt x="4815" y="21570"/>
                      <a:pt x="10770" y="21585"/>
                    </a:cubicBezTo>
                    <a:cubicBezTo>
                      <a:pt x="10785" y="21585"/>
                      <a:pt x="10785" y="21585"/>
                      <a:pt x="10800" y="21585"/>
                    </a:cubicBezTo>
                    <a:cubicBezTo>
                      <a:pt x="16755" y="21585"/>
                      <a:pt x="21570" y="16766"/>
                      <a:pt x="21570" y="10807"/>
                    </a:cubicBezTo>
                  </a:path>
                </a:pathLst>
              </a:custGeom>
              <a:solidFill>
                <a:srgbClr val="F4C74D"/>
              </a:solidFill>
              <a:ln w="12700">
                <a:miter lim="400000"/>
              </a:ln>
            </p:spPr>
            <p:txBody>
              <a:bodyPr lIns="45720" tIns="45720" rIns="45720" bIns="45720" anchor="ctr"/>
              <a:lstStyle/>
              <a:p>
                <a:pPr>
                  <a:defRPr sz="36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432" name="Freeform 3736"/>
              <p:cNvSpPr/>
              <p:nvPr/>
            </p:nvSpPr>
            <p:spPr>
              <a:xfrm>
                <a:off x="1425136" y="3430649"/>
                <a:ext cx="2343143" cy="39950"/>
              </a:xfrm>
              <a:prstGeom prst="rect">
                <a:avLst/>
              </a:prstGeom>
              <a:solidFill>
                <a:schemeClr val="bg2">
                  <a:lumMod val="50000"/>
                </a:schemeClr>
              </a:solidFill>
              <a:ln w="12700">
                <a:miter lim="400000"/>
              </a:ln>
            </p:spPr>
            <p:txBody>
              <a:bodyPr lIns="45720" tIns="45720" rIns="45720" bIns="45720" anchor="ctr"/>
              <a:lstStyle/>
              <a:p>
                <a:pPr>
                  <a:defRPr sz="36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433" name="Freeform 3739"/>
              <p:cNvSpPr/>
              <p:nvPr/>
            </p:nvSpPr>
            <p:spPr>
              <a:xfrm>
                <a:off x="3755761" y="3403580"/>
                <a:ext cx="95729" cy="9575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10800"/>
                    </a:moveTo>
                    <a:cubicBezTo>
                      <a:pt x="21600" y="4837"/>
                      <a:pt x="16763" y="0"/>
                      <a:pt x="10800" y="0"/>
                    </a:cubicBezTo>
                    <a:cubicBezTo>
                      <a:pt x="4837" y="0"/>
                      <a:pt x="0" y="4837"/>
                      <a:pt x="0" y="10800"/>
                    </a:cubicBezTo>
                    <a:cubicBezTo>
                      <a:pt x="0" y="16763"/>
                      <a:pt x="4837" y="21600"/>
                      <a:pt x="10800" y="21600"/>
                    </a:cubicBezTo>
                    <a:cubicBezTo>
                      <a:pt x="10800" y="21600"/>
                      <a:pt x="10815" y="21600"/>
                      <a:pt x="10815" y="21600"/>
                    </a:cubicBezTo>
                    <a:cubicBezTo>
                      <a:pt x="16778" y="21600"/>
                      <a:pt x="21600" y="16778"/>
                      <a:pt x="21600" y="10815"/>
                    </a:cubicBezTo>
                    <a:cubicBezTo>
                      <a:pt x="21600" y="10815"/>
                      <a:pt x="21600" y="10800"/>
                      <a:pt x="21600" y="10800"/>
                    </a:cubicBezTo>
                  </a:path>
                </a:pathLst>
              </a:custGeom>
              <a:solidFill>
                <a:srgbClr val="69AD3D"/>
              </a:solidFill>
              <a:ln w="12700">
                <a:miter lim="400000"/>
              </a:ln>
            </p:spPr>
            <p:txBody>
              <a:bodyPr lIns="45720" tIns="45720" rIns="45720" bIns="45720" anchor="ctr"/>
              <a:lstStyle/>
              <a:p>
                <a:pPr>
                  <a:defRPr sz="36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435" name="Freeform 3742"/>
              <p:cNvSpPr/>
              <p:nvPr/>
            </p:nvSpPr>
            <p:spPr>
              <a:xfrm>
                <a:off x="1258643" y="3063170"/>
                <a:ext cx="2000372" cy="39953"/>
              </a:xfrm>
              <a:prstGeom prst="rect">
                <a:avLst/>
              </a:prstGeom>
              <a:solidFill>
                <a:schemeClr val="bg2">
                  <a:lumMod val="50000"/>
                </a:schemeClr>
              </a:solidFill>
              <a:ln w="12700">
                <a:miter lim="400000"/>
              </a:ln>
            </p:spPr>
            <p:txBody>
              <a:bodyPr lIns="45720" tIns="45720" rIns="45720" bIns="45720" anchor="ctr"/>
              <a:lstStyle/>
              <a:p>
                <a:pPr>
                  <a:defRPr sz="36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436" name="Freeform 3745"/>
              <p:cNvSpPr/>
              <p:nvPr/>
            </p:nvSpPr>
            <p:spPr>
              <a:xfrm>
                <a:off x="3246565" y="3036098"/>
                <a:ext cx="95729" cy="95752"/>
              </a:xfrm>
              <a:prstGeom prst="ellipse">
                <a:avLst/>
              </a:prstGeom>
              <a:solidFill>
                <a:srgbClr val="539BE3"/>
              </a:solidFill>
              <a:ln w="12700">
                <a:miter lim="400000"/>
              </a:ln>
            </p:spPr>
            <p:txBody>
              <a:bodyPr lIns="45720" tIns="45720" rIns="45720" bIns="45720" anchor="ctr"/>
              <a:lstStyle/>
              <a:p>
                <a:pPr>
                  <a:defRPr sz="36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438" name="Freeform 3748"/>
              <p:cNvSpPr/>
              <p:nvPr/>
            </p:nvSpPr>
            <p:spPr>
              <a:xfrm>
                <a:off x="779338" y="2673715"/>
                <a:ext cx="2000372" cy="39953"/>
              </a:xfrm>
              <a:prstGeom prst="rect">
                <a:avLst/>
              </a:prstGeom>
              <a:solidFill>
                <a:schemeClr val="bg2">
                  <a:lumMod val="50000"/>
                </a:schemeClr>
              </a:solidFill>
              <a:ln w="12700">
                <a:miter lim="400000"/>
              </a:ln>
            </p:spPr>
            <p:txBody>
              <a:bodyPr lIns="45720" tIns="45720" rIns="45720" bIns="45720" anchor="ctr"/>
              <a:lstStyle/>
              <a:p>
                <a:pPr>
                  <a:defRPr sz="36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439" name="Freeform 3751"/>
              <p:cNvSpPr/>
              <p:nvPr/>
            </p:nvSpPr>
            <p:spPr>
              <a:xfrm>
                <a:off x="2767259" y="2646579"/>
                <a:ext cx="95730" cy="95752"/>
              </a:xfrm>
              <a:prstGeom prst="ellipse">
                <a:avLst/>
              </a:prstGeom>
              <a:solidFill>
                <a:srgbClr val="7B60B3"/>
              </a:solidFill>
              <a:ln w="12700">
                <a:miter lim="400000"/>
              </a:ln>
            </p:spPr>
            <p:txBody>
              <a:bodyPr lIns="45720" tIns="45720" rIns="45720" bIns="45720" anchor="ctr"/>
              <a:lstStyle/>
              <a:p>
                <a:pPr>
                  <a:defRPr sz="36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</p:grpSp>
        <p:pic>
          <p:nvPicPr>
            <p:cNvPr id="45" name="Picture 2" descr="C:\Users\Rinat\Desktop\ЛОГО вкгк новый 2020г.png">
              <a:extLst>
                <a:ext uri="{FF2B5EF4-FFF2-40B4-BE49-F238E27FC236}">
                  <a16:creationId xmlns:a16="http://schemas.microsoft.com/office/drawing/2014/main" id="{C0D2F265-1E33-420B-9207-6ECB00CEAA1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09681" y="2112090"/>
              <a:ext cx="2340953" cy="23409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4" name="TextBox 3">
            <a:extLst>
              <a:ext uri="{FF2B5EF4-FFF2-40B4-BE49-F238E27FC236}">
                <a16:creationId xmlns:a16="http://schemas.microsoft.com/office/drawing/2014/main" id="{5C697092-B895-446F-8A04-75C2A38AF2F3}"/>
              </a:ext>
            </a:extLst>
          </p:cNvPr>
          <p:cNvSpPr txBox="1"/>
          <p:nvPr/>
        </p:nvSpPr>
        <p:spPr>
          <a:xfrm>
            <a:off x="4702351" y="274595"/>
            <a:ext cx="560692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k-KZ" sz="2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КОЛЛЕДЖ ТУРАЛЫ ҚЫСҚАША МӘЛІМЕТ</a:t>
            </a:r>
            <a:endParaRPr lang="ru-RU" sz="20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77429690"/>
      </p:ext>
    </p:extLst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AutoShape 2"/>
          <p:cNvSpPr>
            <a:spLocks noChangeArrowheads="1"/>
          </p:cNvSpPr>
          <p:nvPr/>
        </p:nvSpPr>
        <p:spPr bwMode="invGray">
          <a:xfrm rot="5400000">
            <a:off x="1913414" y="2393976"/>
            <a:ext cx="2224087" cy="908050"/>
          </a:xfrm>
          <a:prstGeom prst="triangle">
            <a:avLst>
              <a:gd name="adj" fmla="val 50000"/>
            </a:avLst>
          </a:prstGeom>
          <a:solidFill>
            <a:schemeClr val="bg2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pic>
        <p:nvPicPr>
          <p:cNvPr id="30" name="Рисунок 29">
            <a:extLst>
              <a:ext uri="{FF2B5EF4-FFF2-40B4-BE49-F238E27FC236}">
                <a16:creationId xmlns:a16="http://schemas.microsoft.com/office/drawing/2014/main" id="{DBD894FB-F69C-4A13-A742-E4F511C4302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0"/>
            <a:ext cx="12191999" cy="1171575"/>
          </a:xfrm>
          <a:prstGeom prst="rect">
            <a:avLst/>
          </a:prstGeom>
        </p:spPr>
      </p:pic>
      <p:pic>
        <p:nvPicPr>
          <p:cNvPr id="31" name="Picture 2" descr="C:\Users\Rinat\Desktop\ЛОГО вкгк новый 2020г.png">
            <a:extLst>
              <a:ext uri="{FF2B5EF4-FFF2-40B4-BE49-F238E27FC236}">
                <a16:creationId xmlns:a16="http://schemas.microsoft.com/office/drawing/2014/main" id="{A0CF5D22-A614-4BD8-841F-94F4F420776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3288" y="1562480"/>
            <a:ext cx="2340953" cy="23409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4" name="Группа 13">
            <a:extLst>
              <a:ext uri="{FF2B5EF4-FFF2-40B4-BE49-F238E27FC236}">
                <a16:creationId xmlns:a16="http://schemas.microsoft.com/office/drawing/2014/main" id="{F710C1FD-5EAC-430B-8C05-20AE70328D7D}"/>
              </a:ext>
            </a:extLst>
          </p:cNvPr>
          <p:cNvGrpSpPr/>
          <p:nvPr/>
        </p:nvGrpSpPr>
        <p:grpSpPr>
          <a:xfrm>
            <a:off x="2944250" y="1444573"/>
            <a:ext cx="8909394" cy="1171575"/>
            <a:chOff x="2933008" y="1935719"/>
            <a:chExt cx="9147139" cy="1171575"/>
          </a:xfrm>
        </p:grpSpPr>
        <p:grpSp>
          <p:nvGrpSpPr>
            <p:cNvPr id="41987" name="Group 3"/>
            <p:cNvGrpSpPr>
              <a:grpSpLocks/>
            </p:cNvGrpSpPr>
            <p:nvPr/>
          </p:nvGrpSpPr>
          <p:grpSpPr bwMode="auto">
            <a:xfrm>
              <a:off x="2933008" y="1935719"/>
              <a:ext cx="9147139" cy="1171575"/>
              <a:chOff x="720" y="1392"/>
              <a:chExt cx="4058" cy="480"/>
            </a:xfrm>
          </p:grpSpPr>
          <p:sp>
            <p:nvSpPr>
              <p:cNvPr id="41988" name="AutoShape 4"/>
              <p:cNvSpPr>
                <a:spLocks noChangeArrowheads="1"/>
              </p:cNvSpPr>
              <p:nvPr/>
            </p:nvSpPr>
            <p:spPr bwMode="gray">
              <a:xfrm>
                <a:off x="720" y="1392"/>
                <a:ext cx="4058" cy="480"/>
              </a:xfrm>
              <a:prstGeom prst="roundRect">
                <a:avLst>
                  <a:gd name="adj" fmla="val 17509"/>
                </a:avLst>
              </a:prstGeom>
              <a:solidFill>
                <a:srgbClr val="FF9966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grpSp>
            <p:nvGrpSpPr>
              <p:cNvPr id="41989" name="Group 5"/>
              <p:cNvGrpSpPr>
                <a:grpSpLocks/>
              </p:cNvGrpSpPr>
              <p:nvPr/>
            </p:nvGrpSpPr>
            <p:grpSpPr bwMode="auto">
              <a:xfrm>
                <a:off x="730" y="1407"/>
                <a:ext cx="4043" cy="444"/>
                <a:chOff x="744" y="1407"/>
                <a:chExt cx="3988" cy="444"/>
              </a:xfrm>
            </p:grpSpPr>
            <p:sp>
              <p:nvSpPr>
                <p:cNvPr id="41990" name="AutoShape 6"/>
                <p:cNvSpPr>
                  <a:spLocks noChangeArrowheads="1"/>
                </p:cNvSpPr>
                <p:nvPr/>
              </p:nvSpPr>
              <p:spPr bwMode="gray">
                <a:xfrm>
                  <a:off x="744" y="1736"/>
                  <a:ext cx="3988" cy="115"/>
                </a:xfrm>
                <a:prstGeom prst="roundRect">
                  <a:avLst>
                    <a:gd name="adj" fmla="val 50000"/>
                  </a:avLst>
                </a:prstGeom>
                <a:gradFill rotWithShape="1">
                  <a:gsLst>
                    <a:gs pos="0">
                      <a:schemeClr val="accent2">
                        <a:alpha val="0"/>
                      </a:schemeClr>
                    </a:gs>
                    <a:gs pos="100000">
                      <a:schemeClr val="accent2">
                        <a:gamma/>
                        <a:tint val="0"/>
                        <a:invGamma/>
                      </a:scheme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41991" name="AutoShape 7"/>
                <p:cNvSpPr>
                  <a:spLocks noChangeArrowheads="1"/>
                </p:cNvSpPr>
                <p:nvPr/>
              </p:nvSpPr>
              <p:spPr bwMode="gray">
                <a:xfrm>
                  <a:off x="744" y="1407"/>
                  <a:ext cx="3988" cy="115"/>
                </a:xfrm>
                <a:prstGeom prst="roundRect">
                  <a:avLst>
                    <a:gd name="adj" fmla="val 50000"/>
                  </a:avLst>
                </a:prstGeom>
                <a:gradFill rotWithShape="1">
                  <a:gsLst>
                    <a:gs pos="0">
                      <a:schemeClr val="accent2">
                        <a:gamma/>
                        <a:tint val="0"/>
                        <a:invGamma/>
                      </a:schemeClr>
                    </a:gs>
                    <a:gs pos="100000">
                      <a:schemeClr val="accent2">
                        <a:alpha val="0"/>
                      </a:scheme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ru-RU" dirty="0"/>
                </a:p>
              </p:txBody>
            </p:sp>
          </p:grpSp>
        </p:grpSp>
        <p:sp>
          <p:nvSpPr>
            <p:cNvPr id="42002" name="Text Box 18"/>
            <p:cNvSpPr txBox="1">
              <a:spLocks noChangeArrowheads="1"/>
            </p:cNvSpPr>
            <p:nvPr/>
          </p:nvSpPr>
          <p:spPr bwMode="white">
            <a:xfrm>
              <a:off x="3520384" y="1988624"/>
              <a:ext cx="1676400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ru-RU" altLang="ru-RU" sz="20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МИССИЯ</a:t>
              </a:r>
              <a:endParaRPr lang="ru-RU" altLang="ru-RU" sz="20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pic>
          <p:nvPicPr>
            <p:cNvPr id="42008" name="Picture 24" descr="f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invGray">
            <a:xfrm>
              <a:off x="3137521" y="1935719"/>
              <a:ext cx="498475" cy="508000"/>
            </a:xfrm>
            <a:prstGeom prst="rect">
              <a:avLst/>
            </a:prstGeom>
            <a:noFill/>
          </p:spPr>
        </p:pic>
        <p:sp>
          <p:nvSpPr>
            <p:cNvPr id="4" name="Прямоугольник 3">
              <a:extLst>
                <a:ext uri="{FF2B5EF4-FFF2-40B4-BE49-F238E27FC236}">
                  <a16:creationId xmlns:a16="http://schemas.microsoft.com/office/drawing/2014/main" id="{0F76D4DF-FB7F-43FE-99A0-030BF28DE8D5}"/>
                </a:ext>
              </a:extLst>
            </p:cNvPr>
            <p:cNvSpPr/>
            <p:nvPr/>
          </p:nvSpPr>
          <p:spPr>
            <a:xfrm>
              <a:off x="3048000" y="2270010"/>
              <a:ext cx="8698375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indent="450215" algn="just">
                <a:spcAft>
                  <a:spcPts val="0"/>
                </a:spcAft>
              </a:pPr>
              <a:r>
                <a:rPr lang="x-none" dirty="0">
                  <a:latin typeface="Times New Roman" panose="02020603050405020304" pitchFamily="18" charset="0"/>
                  <a:ea typeface="Times New Roman" panose="02020603050405020304" pitchFamily="18" charset="0"/>
                </a:rPr>
                <a:t>Білім беру қызметі саласында мамандар даярлау, нәтижеге бағдарланған сапалы, бәсекеге қабілетті білімнің қолжетімділігін қамтамасыз ету</a:t>
              </a:r>
              <a:r>
                <a:rPr lang="kk-KZ" dirty="0">
                  <a:latin typeface="Times New Roman" panose="02020603050405020304" pitchFamily="18" charset="0"/>
                  <a:ea typeface="Times New Roman" panose="02020603050405020304" pitchFamily="18" charset="0"/>
                </a:rPr>
                <a:t> </a:t>
              </a:r>
              <a:endParaRPr lang="ru-RU" dirty="0"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</p:grpSp>
      <p:grpSp>
        <p:nvGrpSpPr>
          <p:cNvPr id="15" name="Группа 14">
            <a:extLst>
              <a:ext uri="{FF2B5EF4-FFF2-40B4-BE49-F238E27FC236}">
                <a16:creationId xmlns:a16="http://schemas.microsoft.com/office/drawing/2014/main" id="{18896D1B-CA81-4D6B-9723-9D2202512F89}"/>
              </a:ext>
            </a:extLst>
          </p:cNvPr>
          <p:cNvGrpSpPr/>
          <p:nvPr/>
        </p:nvGrpSpPr>
        <p:grpSpPr>
          <a:xfrm>
            <a:off x="2899445" y="3101021"/>
            <a:ext cx="8999005" cy="1171575"/>
            <a:chOff x="2933008" y="3532443"/>
            <a:chExt cx="9135868" cy="1171575"/>
          </a:xfrm>
        </p:grpSpPr>
        <p:grpSp>
          <p:nvGrpSpPr>
            <p:cNvPr id="41997" name="Group 13"/>
            <p:cNvGrpSpPr>
              <a:grpSpLocks/>
            </p:cNvGrpSpPr>
            <p:nvPr/>
          </p:nvGrpSpPr>
          <p:grpSpPr bwMode="auto">
            <a:xfrm>
              <a:off x="2933008" y="3532443"/>
              <a:ext cx="9135868" cy="1171575"/>
              <a:chOff x="720" y="1392"/>
              <a:chExt cx="4058" cy="480"/>
            </a:xfrm>
          </p:grpSpPr>
          <p:sp>
            <p:nvSpPr>
              <p:cNvPr id="41998" name="AutoShape 14"/>
              <p:cNvSpPr>
                <a:spLocks noChangeArrowheads="1"/>
              </p:cNvSpPr>
              <p:nvPr/>
            </p:nvSpPr>
            <p:spPr bwMode="gray">
              <a:xfrm>
                <a:off x="720" y="1392"/>
                <a:ext cx="4058" cy="480"/>
              </a:xfrm>
              <a:prstGeom prst="roundRect">
                <a:avLst>
                  <a:gd name="adj" fmla="val 17509"/>
                </a:avLst>
              </a:prstGeom>
              <a:solidFill>
                <a:srgbClr val="C39BE1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grpSp>
            <p:nvGrpSpPr>
              <p:cNvPr id="41999" name="Group 15"/>
              <p:cNvGrpSpPr>
                <a:grpSpLocks/>
              </p:cNvGrpSpPr>
              <p:nvPr/>
            </p:nvGrpSpPr>
            <p:grpSpPr bwMode="auto">
              <a:xfrm>
                <a:off x="730" y="1407"/>
                <a:ext cx="4043" cy="444"/>
                <a:chOff x="744" y="1407"/>
                <a:chExt cx="3988" cy="444"/>
              </a:xfrm>
            </p:grpSpPr>
            <p:sp>
              <p:nvSpPr>
                <p:cNvPr id="42000" name="AutoShape 16"/>
                <p:cNvSpPr>
                  <a:spLocks noChangeArrowheads="1"/>
                </p:cNvSpPr>
                <p:nvPr/>
              </p:nvSpPr>
              <p:spPr bwMode="gray">
                <a:xfrm>
                  <a:off x="744" y="1736"/>
                  <a:ext cx="3988" cy="115"/>
                </a:xfrm>
                <a:prstGeom prst="roundRect">
                  <a:avLst>
                    <a:gd name="adj" fmla="val 50000"/>
                  </a:avLst>
                </a:prstGeom>
                <a:gradFill rotWithShape="1">
                  <a:gsLst>
                    <a:gs pos="0">
                      <a:schemeClr val="folHlink">
                        <a:alpha val="0"/>
                      </a:schemeClr>
                    </a:gs>
                    <a:gs pos="100000">
                      <a:schemeClr val="folHlink">
                        <a:gamma/>
                        <a:tint val="0"/>
                        <a:invGamma/>
                      </a:scheme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42001" name="AutoShape 17"/>
                <p:cNvSpPr>
                  <a:spLocks noChangeArrowheads="1"/>
                </p:cNvSpPr>
                <p:nvPr/>
              </p:nvSpPr>
              <p:spPr bwMode="gray">
                <a:xfrm>
                  <a:off x="744" y="1407"/>
                  <a:ext cx="3988" cy="115"/>
                </a:xfrm>
                <a:prstGeom prst="roundRect">
                  <a:avLst>
                    <a:gd name="adj" fmla="val 50000"/>
                  </a:avLst>
                </a:prstGeom>
                <a:gradFill rotWithShape="1">
                  <a:gsLst>
                    <a:gs pos="0">
                      <a:schemeClr val="folHlink">
                        <a:gamma/>
                        <a:tint val="0"/>
                        <a:invGamma/>
                      </a:schemeClr>
                    </a:gs>
                    <a:gs pos="100000">
                      <a:schemeClr val="folHlink">
                        <a:alpha val="0"/>
                      </a:scheme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</p:grpSp>
        </p:grpSp>
        <p:sp>
          <p:nvSpPr>
            <p:cNvPr id="42004" name="Text Box 20"/>
            <p:cNvSpPr txBox="1">
              <a:spLocks noChangeArrowheads="1"/>
            </p:cNvSpPr>
            <p:nvPr/>
          </p:nvSpPr>
          <p:spPr bwMode="white">
            <a:xfrm>
              <a:off x="3273810" y="3629621"/>
              <a:ext cx="1676400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kk-KZ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БОЛЖАМ</a:t>
              </a:r>
              <a:endParaRPr lang="en-US" sz="20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pic>
          <p:nvPicPr>
            <p:cNvPr id="42010" name="Picture 26" descr="f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invGray">
            <a:xfrm>
              <a:off x="3013040" y="3532443"/>
              <a:ext cx="498475" cy="508000"/>
            </a:xfrm>
            <a:prstGeom prst="rect">
              <a:avLst/>
            </a:prstGeom>
            <a:noFill/>
          </p:spPr>
        </p:pic>
        <p:sp>
          <p:nvSpPr>
            <p:cNvPr id="5" name="Прямоугольник 4">
              <a:extLst>
                <a:ext uri="{FF2B5EF4-FFF2-40B4-BE49-F238E27FC236}">
                  <a16:creationId xmlns:a16="http://schemas.microsoft.com/office/drawing/2014/main" id="{E8853B06-C365-4D7A-8CF2-C96FEADE2902}"/>
                </a:ext>
              </a:extLst>
            </p:cNvPr>
            <p:cNvSpPr/>
            <p:nvPr/>
          </p:nvSpPr>
          <p:spPr>
            <a:xfrm>
              <a:off x="3311308" y="3860404"/>
              <a:ext cx="8708813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kk-KZ" dirty="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Бәсекеге қабілетті және зияткерлік тұлғаны қалыптастыруға ықпал ететін сапалы білім беру қызметтерін ұсыну үшін мекемені басқарудың тиімді жүйесін құру</a:t>
              </a:r>
              <a:endParaRPr lang="ru-RU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C42393AA-A76E-4278-8D91-C190DEC64C7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6406" y="5034721"/>
            <a:ext cx="2959042" cy="1662383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A593DE38-A50D-45F0-ABB0-6E21727059CF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793"/>
          <a:stretch/>
        </p:blipFill>
        <p:spPr>
          <a:xfrm>
            <a:off x="173183" y="5030705"/>
            <a:ext cx="3100627" cy="1657948"/>
          </a:xfrm>
          <a:prstGeom prst="rect">
            <a:avLst/>
          </a:prstGeom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B791A3CB-D695-40AD-9F02-8EB3910E0111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86758" y="5035647"/>
            <a:ext cx="2942351" cy="1653006"/>
          </a:xfrm>
          <a:prstGeom prst="rect">
            <a:avLst/>
          </a:prstGeom>
        </p:spPr>
      </p:pic>
      <p:pic>
        <p:nvPicPr>
          <p:cNvPr id="27" name="Рисунок 26">
            <a:extLst>
              <a:ext uri="{FF2B5EF4-FFF2-40B4-BE49-F238E27FC236}">
                <a16:creationId xmlns:a16="http://schemas.microsoft.com/office/drawing/2014/main" id="{80EA6505-A488-451E-9E85-32E90CFDA2DA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l="31064" t="27851" r="41327" b="35619"/>
          <a:stretch/>
        </p:blipFill>
        <p:spPr>
          <a:xfrm>
            <a:off x="9582745" y="5018187"/>
            <a:ext cx="2231813" cy="1661089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Таблица 8">
            <a:extLst>
              <a:ext uri="{FF2B5EF4-FFF2-40B4-BE49-F238E27FC236}">
                <a16:creationId xmlns:a16="http://schemas.microsoft.com/office/drawing/2014/main" id="{234316B4-F138-4356-B3AD-B68005EECEB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76187167"/>
              </p:ext>
            </p:extLst>
          </p:nvPr>
        </p:nvGraphicFramePr>
        <p:xfrm>
          <a:off x="642016" y="1120586"/>
          <a:ext cx="10907966" cy="5205515"/>
        </p:xfrm>
        <a:graphic>
          <a:graphicData uri="http://schemas.openxmlformats.org/drawingml/2006/table">
            <a:tbl>
              <a:tblPr>
                <a:tableStyleId>{7DF18680-E054-41AD-8BC1-D1AEF772440D}</a:tableStyleId>
              </a:tblPr>
              <a:tblGrid>
                <a:gridCol w="52255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4379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47935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40098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461283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59579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№</a:t>
                      </a:r>
                    </a:p>
                  </a:txBody>
                  <a:tcPr marL="27217" marR="27217" marT="0" marB="0" anchor="ctr"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Шифр</a:t>
                      </a:r>
                    </a:p>
                  </a:txBody>
                  <a:tcPr marL="27217" marR="27217" marT="0" marB="0" anchor="ctr"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err="1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Мамандық</a:t>
                      </a:r>
                      <a:r>
                        <a:rPr lang="ru-RU" sz="1400" b="1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</a:t>
                      </a:r>
                      <a:r>
                        <a:rPr lang="ru-RU" sz="1400" b="1" dirty="0" err="1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және</a:t>
                      </a:r>
                      <a:r>
                        <a:rPr lang="ru-RU" sz="1400" b="1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b="1" dirty="0" err="1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біліктілік</a:t>
                      </a:r>
                      <a:r>
                        <a:rPr lang="ru-RU" sz="1400" b="1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b="1" dirty="0" err="1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атауы</a:t>
                      </a:r>
                      <a:endParaRPr lang="ru-RU" sz="1400" b="1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7217" marR="27217" marT="0" marB="0" anchor="ctr"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err="1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Дайындықтың</a:t>
                      </a:r>
                      <a:r>
                        <a:rPr lang="ru-RU" sz="1400" b="1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b="1" dirty="0" err="1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басталуы</a:t>
                      </a:r>
                      <a:r>
                        <a:rPr lang="ru-RU" sz="1400" b="1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(</a:t>
                      </a:r>
                      <a:r>
                        <a:rPr lang="ru-RU" sz="1400" b="1" dirty="0" err="1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жыл</a:t>
                      </a:r>
                      <a:r>
                        <a:rPr lang="ru-RU" sz="1400" b="1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)</a:t>
                      </a:r>
                    </a:p>
                  </a:txBody>
                  <a:tcPr marL="27217" marR="27217" marT="0" marB="0" anchor="ctr"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err="1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Оқыту</a:t>
                      </a:r>
                      <a:r>
                        <a:rPr lang="ru-RU" sz="1400" b="1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b="1" dirty="0" err="1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нысаны</a:t>
                      </a:r>
                      <a:endParaRPr lang="ru-RU" sz="1400" b="1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7217" marR="27217" marT="0" marB="0" anchor="ctr">
                    <a:solidFill>
                      <a:schemeClr val="accent5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2706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300" b="1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7217" marR="2721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01120100</a:t>
                      </a:r>
                      <a:endParaRPr lang="ru-RU" sz="1300" b="1" dirty="0">
                        <a:solidFill>
                          <a:srgbClr val="002060"/>
                        </a:solidFill>
                        <a:highlight>
                          <a:srgbClr val="FFFF00"/>
                        </a:highligh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7217" marR="27217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«</a:t>
                      </a:r>
                      <a:r>
                        <a:rPr lang="ru-RU" sz="1600" b="1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Мектепке</a:t>
                      </a:r>
                      <a:r>
                        <a:rPr lang="ru-RU" sz="16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600" b="1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дейінгі</a:t>
                      </a:r>
                      <a:r>
                        <a:rPr lang="ru-RU" sz="16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600" b="1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тәрбие</a:t>
                      </a:r>
                      <a:r>
                        <a:rPr lang="ru-RU" sz="16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600" b="1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және</a:t>
                      </a:r>
                      <a:r>
                        <a:rPr lang="ru-RU" sz="16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600" b="1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оқыту</a:t>
                      </a:r>
                      <a:r>
                        <a:rPr lang="ru-RU" sz="16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»,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біліктілік</a:t>
                      </a:r>
                      <a:r>
                        <a:rPr lang="ru-RU" sz="16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4S 01120102</a:t>
                      </a:r>
                      <a:r>
                        <a:rPr lang="ru-RU" sz="16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«</a:t>
                      </a:r>
                      <a:r>
                        <a:rPr lang="ru-RU" sz="1600" b="1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Мектепке</a:t>
                      </a:r>
                      <a:r>
                        <a:rPr lang="ru-RU" sz="16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600" b="1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дейінгі</a:t>
                      </a:r>
                      <a:r>
                        <a:rPr lang="ru-RU" sz="16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600" b="1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тәрбие</a:t>
                      </a:r>
                      <a:r>
                        <a:rPr lang="ru-RU" sz="16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мен </a:t>
                      </a:r>
                      <a:r>
                        <a:rPr lang="ru-RU" sz="1600" b="1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оқыту</a:t>
                      </a:r>
                      <a:r>
                        <a:rPr lang="ru-RU" sz="16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600" b="1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ұйымдарының</a:t>
                      </a:r>
                      <a:r>
                        <a:rPr lang="ru-RU" sz="16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600" b="1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тәрбиешісі</a:t>
                      </a:r>
                      <a:r>
                        <a:rPr lang="ru-RU" sz="16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»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 b="1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7217" marR="2721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1968</a:t>
                      </a:r>
                      <a:endParaRPr lang="ru-RU" sz="1300" b="1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7217" marR="2721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b="1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Күндізгі</a:t>
                      </a:r>
                      <a:r>
                        <a:rPr lang="ru-RU" sz="13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</a:p>
                  </a:txBody>
                  <a:tcPr marL="27217" marR="27217" marT="0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2206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ru-RU" sz="1300" b="1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01140500</a:t>
                      </a:r>
                      <a:endParaRPr lang="ru-RU" sz="1300" b="1" dirty="0">
                        <a:solidFill>
                          <a:srgbClr val="002060"/>
                        </a:solidFill>
                        <a:highlight>
                          <a:srgbClr val="FFFF00"/>
                        </a:highligh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0142" marR="90142" marT="44847" marB="44847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«</a:t>
                      </a:r>
                      <a:r>
                        <a:rPr lang="ru-RU" sz="1600" b="1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Дене</a:t>
                      </a:r>
                      <a:r>
                        <a:rPr lang="ru-RU" sz="16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600" b="1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тәрбиесі</a:t>
                      </a:r>
                      <a:r>
                        <a:rPr lang="ru-RU" sz="16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600" b="1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және</a:t>
                      </a:r>
                      <a:r>
                        <a:rPr lang="ru-RU" sz="16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спорт»,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біліктілік</a:t>
                      </a:r>
                      <a:r>
                        <a:rPr lang="ru-RU" sz="16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4S01140501</a:t>
                      </a:r>
                      <a:r>
                        <a:rPr lang="kk-KZ" sz="16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6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«</a:t>
                      </a:r>
                      <a:r>
                        <a:rPr lang="ru-RU" sz="1600" b="1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Дене</a:t>
                      </a:r>
                      <a:r>
                        <a:rPr lang="ru-RU" sz="16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600" b="1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тәрбиесі</a:t>
                      </a:r>
                      <a:r>
                        <a:rPr lang="ru-RU" sz="16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600" b="1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мұғалімі</a:t>
                      </a:r>
                      <a:r>
                        <a:rPr lang="ru-RU" sz="16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»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 b="1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7217" marR="2721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1997</a:t>
                      </a:r>
                      <a:endParaRPr lang="ru-RU" sz="1300" b="1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7217" marR="2721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b="1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Күндізгі</a:t>
                      </a:r>
                      <a:r>
                        <a:rPr lang="ru-RU" sz="13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300" b="1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7217" marR="27217" marT="0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2206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3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ru-RU" sz="1300" b="1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0142" marR="90142" marT="44847" marB="44847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01140100</a:t>
                      </a:r>
                      <a:endParaRPr lang="ru-RU" sz="1300" b="1" dirty="0">
                        <a:solidFill>
                          <a:srgbClr val="002060"/>
                        </a:solidFill>
                        <a:highlight>
                          <a:srgbClr val="FFFF00"/>
                        </a:highligh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7217" marR="27217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«</a:t>
                      </a:r>
                      <a:r>
                        <a:rPr lang="ru-RU" sz="1600" b="1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Бастауыш</a:t>
                      </a:r>
                      <a:r>
                        <a:rPr lang="ru-RU" sz="16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600" b="1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білім</a:t>
                      </a:r>
                      <a:r>
                        <a:rPr lang="ru-RU" sz="16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беру </a:t>
                      </a:r>
                      <a:r>
                        <a:rPr lang="ru-RU" sz="1600" b="1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педагогикасы</a:t>
                      </a:r>
                      <a:r>
                        <a:rPr lang="ru-RU" sz="16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мен </a:t>
                      </a:r>
                      <a:r>
                        <a:rPr lang="ru-RU" sz="1600" b="1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әдістемесі</a:t>
                      </a:r>
                      <a:r>
                        <a:rPr lang="ru-RU" sz="16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», 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Біліктілік</a:t>
                      </a:r>
                      <a:r>
                        <a:rPr lang="ru-RU" sz="16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</a:t>
                      </a:r>
                      <a:r>
                        <a:rPr lang="en-US" sz="16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4S01140101</a:t>
                      </a:r>
                      <a:r>
                        <a:rPr lang="ru-RU" sz="16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«</a:t>
                      </a:r>
                      <a:r>
                        <a:rPr lang="ru-RU" sz="1600" b="1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Бастауыш</a:t>
                      </a:r>
                      <a:r>
                        <a:rPr lang="ru-RU" sz="16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600" b="1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білім</a:t>
                      </a:r>
                      <a:r>
                        <a:rPr lang="ru-RU" sz="16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беру </a:t>
                      </a:r>
                      <a:r>
                        <a:rPr lang="ru-RU" sz="1600" b="1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мұғалімі</a:t>
                      </a:r>
                      <a:r>
                        <a:rPr lang="ru-RU" sz="16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»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 b="1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7217" marR="2721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1923</a:t>
                      </a:r>
                      <a:endParaRPr lang="ru-RU" sz="1300" b="1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7217" marR="2721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b="1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Күндізгі</a:t>
                      </a:r>
                      <a:r>
                        <a:rPr lang="ru-RU" sz="13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</a:p>
                  </a:txBody>
                  <a:tcPr marL="27217" marR="27217" marT="0" marB="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30634">
                <a:tc row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3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  <a:endParaRPr lang="ru-RU" sz="1300" b="1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row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01140600</a:t>
                      </a:r>
                      <a:endParaRPr lang="ru-RU" sz="1300" b="1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0142" marR="90142" marT="44847" marB="44847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«</a:t>
                      </a:r>
                      <a:r>
                        <a:rPr lang="ru-RU" sz="1600" b="1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Негізгі</a:t>
                      </a:r>
                      <a:r>
                        <a:rPr lang="ru-RU" sz="16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орта </a:t>
                      </a:r>
                      <a:r>
                        <a:rPr lang="ru-RU" sz="1600" b="1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білім</a:t>
                      </a:r>
                      <a:r>
                        <a:rPr lang="ru-RU" sz="16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600" b="1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берудегі</a:t>
                      </a:r>
                      <a:r>
                        <a:rPr lang="ru-RU" sz="16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600" b="1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тіл</a:t>
                      </a:r>
                      <a:r>
                        <a:rPr lang="ru-RU" sz="16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мен </a:t>
                      </a:r>
                      <a:r>
                        <a:rPr lang="ru-RU" sz="1600" b="1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әдебиетті</a:t>
                      </a:r>
                      <a:r>
                        <a:rPr lang="ru-RU" sz="16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600" b="1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оқытудың</a:t>
                      </a:r>
                      <a:r>
                        <a:rPr lang="ru-RU" sz="16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600" b="1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педагогикасы</a:t>
                      </a:r>
                      <a:r>
                        <a:rPr lang="ru-RU" sz="16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мен </a:t>
                      </a:r>
                      <a:r>
                        <a:rPr lang="ru-RU" sz="1600" b="1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әдістемесі</a:t>
                      </a:r>
                      <a:r>
                        <a:rPr lang="ru-RU" sz="16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»</a:t>
                      </a:r>
                    </a:p>
                  </a:txBody>
                  <a:tcPr marL="27217" marR="2721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300" b="1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7217" marR="2721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3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7217" marR="27217" marT="0" marB="0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02209"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біліктілік</a:t>
                      </a:r>
                      <a:r>
                        <a:rPr lang="ru-RU" sz="16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4S01140602</a:t>
                      </a:r>
                      <a:r>
                        <a:rPr lang="ru-RU" sz="16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«</a:t>
                      </a:r>
                      <a:r>
                        <a:rPr lang="ru-RU" sz="1600" b="1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Орыс</a:t>
                      </a:r>
                      <a:r>
                        <a:rPr lang="ru-RU" sz="16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600" b="1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тілі</a:t>
                      </a:r>
                      <a:r>
                        <a:rPr lang="ru-RU" sz="16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мен </a:t>
                      </a:r>
                      <a:r>
                        <a:rPr lang="ru-RU" sz="1600" b="1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әдебиеті</a:t>
                      </a:r>
                      <a:r>
                        <a:rPr lang="ru-RU" sz="16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600" b="1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мұғалімі</a:t>
                      </a:r>
                      <a:r>
                        <a:rPr lang="ru-RU" sz="16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»</a:t>
                      </a:r>
                      <a:endParaRPr lang="ru-RU" sz="1600" b="1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7217" marR="2721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1993</a:t>
                      </a:r>
                      <a:endParaRPr lang="ru-RU" sz="1300" b="1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7217" marR="2721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b="1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Күндізгі</a:t>
                      </a:r>
                      <a:r>
                        <a:rPr lang="ru-RU" sz="13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</a:p>
                  </a:txBody>
                  <a:tcPr marL="27217" marR="27217" marT="0" marB="0"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16839">
                <a:tc v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50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7217" marR="27217" marT="0" marB="0" anchor="ctr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біліктілік</a:t>
                      </a:r>
                      <a:r>
                        <a:rPr lang="ru-RU" sz="16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4S01140605</a:t>
                      </a:r>
                      <a:r>
                        <a:rPr lang="ru-RU" sz="16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«</a:t>
                      </a:r>
                      <a:r>
                        <a:rPr lang="ru-RU" sz="1600" b="1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Шетел</a:t>
                      </a:r>
                      <a:r>
                        <a:rPr lang="ru-RU" sz="16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600" b="1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тілі</a:t>
                      </a:r>
                      <a:r>
                        <a:rPr lang="ru-RU" sz="16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600" b="1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мұғалімі</a:t>
                      </a:r>
                      <a:r>
                        <a:rPr lang="ru-RU" sz="16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»</a:t>
                      </a:r>
                      <a:endParaRPr lang="ru-RU" sz="1600" b="1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7217" marR="2721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2012</a:t>
                      </a:r>
                      <a:endParaRPr lang="ru-RU" sz="1300" b="1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7217" marR="2721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b="1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Күндізгі</a:t>
                      </a:r>
                      <a:r>
                        <a:rPr lang="ru-RU" sz="13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</a:p>
                  </a:txBody>
                  <a:tcPr marL="27217" marR="27217" marT="0" marB="0" anchor="ctr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641921">
                <a:tc>
                  <a:txBody>
                    <a:bodyPr/>
                    <a:lstStyle/>
                    <a:p>
                      <a:pPr algn="ctr"/>
                      <a:r>
                        <a:rPr lang="kk-KZ" sz="13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</a:t>
                      </a:r>
                      <a:endParaRPr lang="ru-RU" sz="13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7217" marR="2721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3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01140700</a:t>
                      </a:r>
                      <a:endParaRPr lang="ru-RU" sz="1300" b="1" dirty="0">
                        <a:solidFill>
                          <a:srgbClr val="002060"/>
                        </a:solidFill>
                        <a:highlight>
                          <a:srgbClr val="FFFF00"/>
                        </a:highligh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7217" marR="27217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6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Информатика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біліктілік</a:t>
                      </a:r>
                      <a:r>
                        <a:rPr lang="ru-RU" sz="16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4S01140701</a:t>
                      </a:r>
                      <a:r>
                        <a:rPr lang="ru-RU" sz="16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«</a:t>
                      </a:r>
                      <a:r>
                        <a:rPr lang="ru-RU" sz="1600" b="1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Бастауыш</a:t>
                      </a:r>
                      <a:r>
                        <a:rPr lang="ru-RU" sz="16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600" b="1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және</a:t>
                      </a:r>
                      <a:r>
                        <a:rPr lang="ru-RU" sz="16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600" b="1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негізгі</a:t>
                      </a:r>
                      <a:r>
                        <a:rPr lang="ru-RU" sz="16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орта </a:t>
                      </a:r>
                      <a:r>
                        <a:rPr lang="ru-RU" sz="1600" b="1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білім</a:t>
                      </a:r>
                      <a:r>
                        <a:rPr lang="ru-RU" sz="16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600" b="1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берудің</a:t>
                      </a:r>
                      <a:r>
                        <a:rPr lang="ru-RU" sz="16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информатика </a:t>
                      </a:r>
                      <a:r>
                        <a:rPr lang="ru-RU" sz="1600" b="1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мұғалімі</a:t>
                      </a:r>
                      <a:r>
                        <a:rPr lang="ru-RU" sz="16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»</a:t>
                      </a:r>
                      <a:endParaRPr lang="ru-RU" sz="1600" b="1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7217" marR="2721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2013</a:t>
                      </a:r>
                      <a:endParaRPr lang="ru-RU" sz="1300" b="1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7217" marR="2721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b="1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Күндізгі</a:t>
                      </a:r>
                      <a:r>
                        <a:rPr lang="ru-RU" sz="13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</a:p>
                  </a:txBody>
                  <a:tcPr marL="27217" marR="27217" marT="0" marB="0" anchor="ctr"/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</a:tbl>
          </a:graphicData>
        </a:graphic>
      </p:graphicFrame>
      <p:pic>
        <p:nvPicPr>
          <p:cNvPr id="6" name="Picture 3">
            <a:extLst>
              <a:ext uri="{FF2B5EF4-FFF2-40B4-BE49-F238E27FC236}">
                <a16:creationId xmlns:a16="http://schemas.microsoft.com/office/drawing/2014/main" id="{91900F70-625E-48B9-B136-77435907AFC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12192000" cy="1093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Rectangle 2">
            <a:extLst>
              <a:ext uri="{FF2B5EF4-FFF2-40B4-BE49-F238E27FC236}">
                <a16:creationId xmlns:a16="http://schemas.microsoft.com/office/drawing/2014/main" id="{FEEB8986-754C-4295-91E8-F4949C0EC2E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152290" y="224850"/>
            <a:ext cx="7887419" cy="918075"/>
          </a:xfrm>
        </p:spPr>
        <p:txBody>
          <a:bodyPr>
            <a:normAutofit/>
          </a:bodyPr>
          <a:lstStyle/>
          <a:p>
            <a:pPr algn="ctr"/>
            <a:r>
              <a:rPr lang="ru-RU" altLang="ru-RU" sz="2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МАМАНДЫҚ  ЖӘНЕ БІЛІКТІЛІК АТАУЫ</a:t>
            </a:r>
            <a:endParaRPr lang="ko-KR" altLang="en-US" sz="2000" b="1" dirty="0">
              <a:solidFill>
                <a:schemeClr val="bg1"/>
              </a:solidFill>
              <a:latin typeface="Times New Roman" panose="02020603050405020304" pitchFamily="18" charset="0"/>
              <a:ea typeface="굴림" panose="020B0600000101010101" pitchFamily="34" charset="-127"/>
              <a:cs typeface="Times New Roman" panose="02020603050405020304" pitchFamily="18" charset="0"/>
            </a:endParaRPr>
          </a:p>
        </p:txBody>
      </p:sp>
      <p:pic>
        <p:nvPicPr>
          <p:cNvPr id="5" name="Picture 2" descr="C:\Users\Rinat\Desktop\ЛОГО вкгк новый 2020г.png">
            <a:extLst>
              <a:ext uri="{FF2B5EF4-FFF2-40B4-BE49-F238E27FC236}">
                <a16:creationId xmlns:a16="http://schemas.microsoft.com/office/drawing/2014/main" id="{FF423CD9-9EC3-4CA3-9D63-E2C599A9F4E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8854" y="94123"/>
            <a:ext cx="1030288" cy="1030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" name="Picture 3">
            <a:extLst>
              <a:ext uri="{FF2B5EF4-FFF2-40B4-BE49-F238E27FC236}">
                <a16:creationId xmlns:a16="http://schemas.microsoft.com/office/drawing/2014/main" id="{67541F70-A8C8-4C89-BB6D-7CDE0D3D404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27761"/>
            <a:ext cx="12192000" cy="7917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6" name="Диаграмма 5">
            <a:extLst>
              <a:ext uri="{FF2B5EF4-FFF2-40B4-BE49-F238E27FC236}">
                <a16:creationId xmlns:a16="http://schemas.microsoft.com/office/drawing/2014/main" id="{FD974BED-3565-41D8-BF93-C303A25A270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205467446"/>
              </p:ext>
            </p:extLst>
          </p:nvPr>
        </p:nvGraphicFramePr>
        <p:xfrm>
          <a:off x="356850" y="340557"/>
          <a:ext cx="11018346" cy="314584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pSp>
        <p:nvGrpSpPr>
          <p:cNvPr id="2" name="Группа 1">
            <a:extLst>
              <a:ext uri="{FF2B5EF4-FFF2-40B4-BE49-F238E27FC236}">
                <a16:creationId xmlns:a16="http://schemas.microsoft.com/office/drawing/2014/main" id="{C69080BC-BF6A-4211-AD6C-03A4D0BAB45C}"/>
              </a:ext>
            </a:extLst>
          </p:cNvPr>
          <p:cNvGrpSpPr/>
          <p:nvPr/>
        </p:nvGrpSpPr>
        <p:grpSpPr>
          <a:xfrm>
            <a:off x="1081183" y="3579333"/>
            <a:ext cx="6227708" cy="3114574"/>
            <a:chOff x="948969" y="3619013"/>
            <a:chExt cx="6227708" cy="3114574"/>
          </a:xfrm>
        </p:grpSpPr>
        <p:sp>
          <p:nvSpPr>
            <p:cNvPr id="18436" name="Text Box 21">
              <a:extLst>
                <a:ext uri="{FF2B5EF4-FFF2-40B4-BE49-F238E27FC236}">
                  <a16:creationId xmlns:a16="http://schemas.microsoft.com/office/drawing/2014/main" id="{F27572B8-A0B1-4DEE-9501-7331F51DF9EF}"/>
                </a:ext>
              </a:extLst>
            </p:cNvPr>
            <p:cNvSpPr txBox="1">
              <a:spLocks noChangeArrowheads="1"/>
            </p:cNvSpPr>
            <p:nvPr/>
          </p:nvSpPr>
          <p:spPr bwMode="gray">
            <a:xfrm>
              <a:off x="1441451" y="4274344"/>
              <a:ext cx="866775" cy="457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rgbClr val="B4CCE2"/>
                </a:buClr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rgbClr val="B4CCE2"/>
                </a:buClr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B4CCE2"/>
                </a:buClr>
                <a:buChar char="•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B4CCE2"/>
                </a:buClr>
                <a:buChar char="–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B4CCE2"/>
                </a:buClr>
                <a:buChar char="»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B4CCE2"/>
                </a:buClr>
                <a:buChar char="»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B4CCE2"/>
                </a:buClr>
                <a:buChar char="»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B4CCE2"/>
                </a:buClr>
                <a:buChar char="»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B4CCE2"/>
                </a:buClr>
                <a:buChar char="»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spcBef>
                  <a:spcPct val="50000"/>
                </a:spcBef>
                <a:buClrTx/>
                <a:buFontTx/>
                <a:buNone/>
              </a:pPr>
              <a:r>
                <a:rPr lang="ru-RU" altLang="ru-RU" dirty="0">
                  <a:solidFill>
                    <a:srgbClr val="FFFFFF"/>
                  </a:solidFill>
                  <a:cs typeface="Arial" panose="020B0604020202020204" pitchFamily="34" charset="0"/>
                </a:rPr>
                <a:t>72%</a:t>
              </a:r>
              <a:endParaRPr lang="en-US" altLang="ru-RU" dirty="0">
                <a:solidFill>
                  <a:srgbClr val="FFFFFF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18505" name="Прямоугольник 5">
              <a:extLst>
                <a:ext uri="{FF2B5EF4-FFF2-40B4-BE49-F238E27FC236}">
                  <a16:creationId xmlns:a16="http://schemas.microsoft.com/office/drawing/2014/main" id="{C23B02DC-A958-4FF8-B6FB-B8074FB4818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99278" y="3619013"/>
              <a:ext cx="3377399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rgbClr val="B4CCE2"/>
                </a:buClr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rgbClr val="B4CCE2"/>
                </a:buClr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B4CCE2"/>
                </a:buClr>
                <a:buChar char="•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B4CCE2"/>
                </a:buClr>
                <a:buChar char="–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B4CCE2"/>
                </a:buClr>
                <a:buChar char="»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B4CCE2"/>
                </a:buClr>
                <a:buChar char="»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B4CCE2"/>
                </a:buClr>
                <a:buChar char="»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B4CCE2"/>
                </a:buClr>
                <a:buChar char="»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B4CCE2"/>
                </a:buClr>
                <a:buChar char="»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ru-RU" altLang="ru-RU" sz="1800" b="1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Білім</a:t>
              </a:r>
              <a:r>
                <a:rPr lang="ru-RU" altLang="ru-RU" sz="1800" b="1" dirty="0">
                  <a:solidFill>
                    <a:srgbClr val="002060"/>
                  </a:solidFill>
                  <a:latin typeface="Times New Roman" panose="020206030504050203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</a:t>
              </a:r>
              <a:r>
                <a:rPr lang="ru-RU" altLang="ru-RU" sz="1800" b="1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сапасының</a:t>
              </a:r>
              <a:r>
                <a:rPr lang="ru-RU" altLang="ru-RU" sz="1800" b="1" dirty="0">
                  <a:solidFill>
                    <a:srgbClr val="002060"/>
                  </a:solidFill>
                  <a:latin typeface="Times New Roman" panose="020206030504050203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</a:t>
              </a:r>
              <a:r>
                <a:rPr lang="ru-RU" altLang="ru-RU" sz="1800" b="1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динамикасы</a:t>
              </a:r>
              <a:endParaRPr lang="ru-RU" altLang="ru-RU" sz="1800" b="1" dirty="0">
                <a:solidFill>
                  <a:srgbClr val="00206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90" name="AutoShape 27">
              <a:extLst>
                <a:ext uri="{FF2B5EF4-FFF2-40B4-BE49-F238E27FC236}">
                  <a16:creationId xmlns:a16="http://schemas.microsoft.com/office/drawing/2014/main" id="{04ECE669-CAD9-422F-B9BD-60DBE5F5636A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2240859" y="5691357"/>
              <a:ext cx="1884363" cy="620712"/>
            </a:xfrm>
            <a:prstGeom prst="cube">
              <a:avLst>
                <a:gd name="adj" fmla="val 49880"/>
              </a:avLst>
            </a:prstGeom>
            <a:solidFill>
              <a:srgbClr val="969696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96" name="AutoShape 27">
              <a:extLst>
                <a:ext uri="{FF2B5EF4-FFF2-40B4-BE49-F238E27FC236}">
                  <a16:creationId xmlns:a16="http://schemas.microsoft.com/office/drawing/2014/main" id="{7E077B5D-543E-4948-B8D8-4DBE87663898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4410388" y="5657027"/>
              <a:ext cx="1884363" cy="620712"/>
            </a:xfrm>
            <a:prstGeom prst="cube">
              <a:avLst>
                <a:gd name="adj" fmla="val 49880"/>
              </a:avLst>
            </a:prstGeom>
            <a:solidFill>
              <a:srgbClr val="969696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01" name="Text Box 6">
              <a:extLst>
                <a:ext uri="{FF2B5EF4-FFF2-40B4-BE49-F238E27FC236}">
                  <a16:creationId xmlns:a16="http://schemas.microsoft.com/office/drawing/2014/main" id="{B5EA8422-B819-48D2-A558-CE3EEA952516}"/>
                </a:ext>
              </a:extLst>
            </p:cNvPr>
            <p:cNvSpPr txBox="1">
              <a:spLocks noChangeArrowheads="1"/>
            </p:cNvSpPr>
            <p:nvPr/>
          </p:nvSpPr>
          <p:spPr bwMode="gray">
            <a:xfrm>
              <a:off x="2470557" y="6001713"/>
              <a:ext cx="1164101" cy="338554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kk-KZ" sz="1600" dirty="0">
                  <a:solidFill>
                    <a:srgbClr val="FFFFFF"/>
                  </a:solidFill>
                  <a:latin typeface="Arial" charset="0"/>
                </a:rPr>
                <a:t>2020-2021</a:t>
              </a:r>
              <a:endParaRPr lang="en-US" sz="1600" dirty="0">
                <a:solidFill>
                  <a:srgbClr val="FFFFFF"/>
                </a:solidFill>
                <a:latin typeface="Arial" charset="0"/>
              </a:endParaRPr>
            </a:p>
          </p:txBody>
        </p:sp>
        <p:sp>
          <p:nvSpPr>
            <p:cNvPr id="102" name="Text Box 6">
              <a:extLst>
                <a:ext uri="{FF2B5EF4-FFF2-40B4-BE49-F238E27FC236}">
                  <a16:creationId xmlns:a16="http://schemas.microsoft.com/office/drawing/2014/main" id="{3D679252-F92E-491A-8131-90572D276FD4}"/>
                </a:ext>
              </a:extLst>
            </p:cNvPr>
            <p:cNvSpPr txBox="1">
              <a:spLocks noChangeArrowheads="1"/>
            </p:cNvSpPr>
            <p:nvPr/>
          </p:nvSpPr>
          <p:spPr bwMode="gray">
            <a:xfrm>
              <a:off x="4649476" y="5971715"/>
              <a:ext cx="1164101" cy="338554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kk-KZ" sz="1600" dirty="0">
                  <a:solidFill>
                    <a:srgbClr val="FFFFFF"/>
                  </a:solidFill>
                  <a:latin typeface="Arial" charset="0"/>
                </a:rPr>
                <a:t>2021-2022</a:t>
              </a:r>
              <a:endParaRPr lang="en-US" sz="1600" dirty="0">
                <a:solidFill>
                  <a:srgbClr val="FFFFFF"/>
                </a:solidFill>
                <a:latin typeface="Arial" charset="0"/>
              </a:endParaRPr>
            </a:p>
          </p:txBody>
        </p:sp>
        <p:sp>
          <p:nvSpPr>
            <p:cNvPr id="107" name="AutoShape 5">
              <a:extLst>
                <a:ext uri="{FF2B5EF4-FFF2-40B4-BE49-F238E27FC236}">
                  <a16:creationId xmlns:a16="http://schemas.microsoft.com/office/drawing/2014/main" id="{C0731FC6-072A-459F-9CFC-99137A29087D}"/>
                </a:ext>
              </a:extLst>
            </p:cNvPr>
            <p:cNvSpPr>
              <a:spLocks noChangeArrowheads="1"/>
            </p:cNvSpPr>
            <p:nvPr/>
          </p:nvSpPr>
          <p:spPr bwMode="gray">
            <a:xfrm rot="16200000" flipV="1">
              <a:off x="2020763" y="4856340"/>
              <a:ext cx="1528765" cy="444500"/>
            </a:xfrm>
            <a:prstGeom prst="cube">
              <a:avLst>
                <a:gd name="adj" fmla="val 23792"/>
              </a:avLst>
            </a:prstGeom>
            <a:solidFill>
              <a:srgbClr val="0070C0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 b="1">
                <a:solidFill>
                  <a:srgbClr val="002060"/>
                </a:solidFill>
              </a:endParaRPr>
            </a:p>
          </p:txBody>
        </p:sp>
        <p:sp>
          <p:nvSpPr>
            <p:cNvPr id="108" name="Text Box 32">
              <a:extLst>
                <a:ext uri="{FF2B5EF4-FFF2-40B4-BE49-F238E27FC236}">
                  <a16:creationId xmlns:a16="http://schemas.microsoft.com/office/drawing/2014/main" id="{90B3AE58-2B72-4D90-AEEF-9FD2C9E4D759}"/>
                </a:ext>
              </a:extLst>
            </p:cNvPr>
            <p:cNvSpPr txBox="1">
              <a:spLocks noChangeArrowheads="1"/>
            </p:cNvSpPr>
            <p:nvPr/>
          </p:nvSpPr>
          <p:spPr bwMode="gray">
            <a:xfrm>
              <a:off x="2523560" y="4029671"/>
              <a:ext cx="719932" cy="3365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 algn="l">
                <a:spcBef>
                  <a:spcPct val="50000"/>
                </a:spcBef>
              </a:pPr>
              <a:r>
                <a:rPr lang="kk-KZ" sz="1600" b="1" dirty="0">
                  <a:solidFill>
                    <a:srgbClr val="002060"/>
                  </a:solidFill>
                  <a:latin typeface="Arial" charset="0"/>
                </a:rPr>
                <a:t>100</a:t>
              </a:r>
              <a:r>
                <a:rPr lang="ru-RU" sz="1600" b="1" dirty="0">
                  <a:solidFill>
                    <a:srgbClr val="002060"/>
                  </a:solidFill>
                  <a:latin typeface="Arial" charset="0"/>
                </a:rPr>
                <a:t>%</a:t>
              </a:r>
              <a:endParaRPr lang="en-US" sz="1600" b="1" dirty="0">
                <a:solidFill>
                  <a:srgbClr val="002060"/>
                </a:solidFill>
                <a:latin typeface="Arial" charset="0"/>
              </a:endParaRPr>
            </a:p>
          </p:txBody>
        </p:sp>
        <p:sp>
          <p:nvSpPr>
            <p:cNvPr id="109" name="AutoShape 5">
              <a:extLst>
                <a:ext uri="{FF2B5EF4-FFF2-40B4-BE49-F238E27FC236}">
                  <a16:creationId xmlns:a16="http://schemas.microsoft.com/office/drawing/2014/main" id="{7DB312AB-57E9-4074-9D6B-72A14BB14FF2}"/>
                </a:ext>
              </a:extLst>
            </p:cNvPr>
            <p:cNvSpPr>
              <a:spLocks noChangeArrowheads="1"/>
            </p:cNvSpPr>
            <p:nvPr/>
          </p:nvSpPr>
          <p:spPr bwMode="gray">
            <a:xfrm rot="16200000" flipV="1">
              <a:off x="4262831" y="4815014"/>
              <a:ext cx="1528765" cy="444500"/>
            </a:xfrm>
            <a:prstGeom prst="cube">
              <a:avLst>
                <a:gd name="adj" fmla="val 23792"/>
              </a:avLst>
            </a:prstGeom>
            <a:solidFill>
              <a:srgbClr val="0070C0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 b="1">
                <a:solidFill>
                  <a:srgbClr val="002060"/>
                </a:solidFill>
              </a:endParaRPr>
            </a:p>
          </p:txBody>
        </p:sp>
        <p:sp>
          <p:nvSpPr>
            <p:cNvPr id="110" name="Text Box 32">
              <a:extLst>
                <a:ext uri="{FF2B5EF4-FFF2-40B4-BE49-F238E27FC236}">
                  <a16:creationId xmlns:a16="http://schemas.microsoft.com/office/drawing/2014/main" id="{E08328CD-6D8F-4782-8098-1E6C08A9C911}"/>
                </a:ext>
              </a:extLst>
            </p:cNvPr>
            <p:cNvSpPr txBox="1">
              <a:spLocks noChangeArrowheads="1"/>
            </p:cNvSpPr>
            <p:nvPr/>
          </p:nvSpPr>
          <p:spPr bwMode="gray">
            <a:xfrm>
              <a:off x="4765628" y="3988345"/>
              <a:ext cx="719932" cy="3365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 algn="l">
                <a:spcBef>
                  <a:spcPct val="50000"/>
                </a:spcBef>
              </a:pPr>
              <a:r>
                <a:rPr lang="kk-KZ" sz="1600" b="1" dirty="0">
                  <a:solidFill>
                    <a:srgbClr val="002060"/>
                  </a:solidFill>
                  <a:latin typeface="Arial" charset="0"/>
                </a:rPr>
                <a:t>100</a:t>
              </a:r>
              <a:r>
                <a:rPr lang="ru-RU" sz="1600" b="1" dirty="0">
                  <a:solidFill>
                    <a:srgbClr val="002060"/>
                  </a:solidFill>
                  <a:latin typeface="Arial" charset="0"/>
                </a:rPr>
                <a:t>%</a:t>
              </a:r>
              <a:endParaRPr lang="en-US" sz="1600" b="1" dirty="0">
                <a:solidFill>
                  <a:srgbClr val="002060"/>
                </a:solidFill>
                <a:latin typeface="Arial" charset="0"/>
              </a:endParaRPr>
            </a:p>
          </p:txBody>
        </p:sp>
        <p:sp>
          <p:nvSpPr>
            <p:cNvPr id="116" name="AutoShape 4">
              <a:extLst>
                <a:ext uri="{FF2B5EF4-FFF2-40B4-BE49-F238E27FC236}">
                  <a16:creationId xmlns:a16="http://schemas.microsoft.com/office/drawing/2014/main" id="{52940E44-1F87-44BC-8A33-154352D7ED01}"/>
                </a:ext>
              </a:extLst>
            </p:cNvPr>
            <p:cNvSpPr>
              <a:spLocks noChangeArrowheads="1"/>
            </p:cNvSpPr>
            <p:nvPr/>
          </p:nvSpPr>
          <p:spPr bwMode="gray">
            <a:xfrm rot="16200000" flipV="1">
              <a:off x="2941583" y="4995905"/>
              <a:ext cx="1191644" cy="444500"/>
            </a:xfrm>
            <a:prstGeom prst="cube">
              <a:avLst>
                <a:gd name="adj" fmla="val 23792"/>
              </a:avLst>
            </a:prstGeom>
            <a:solidFill>
              <a:srgbClr val="00B050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17" name="Text Box 32">
              <a:extLst>
                <a:ext uri="{FF2B5EF4-FFF2-40B4-BE49-F238E27FC236}">
                  <a16:creationId xmlns:a16="http://schemas.microsoft.com/office/drawing/2014/main" id="{1D331C65-47E6-41BD-BDE7-5B50617A24C0}"/>
                </a:ext>
              </a:extLst>
            </p:cNvPr>
            <p:cNvSpPr txBox="1">
              <a:spLocks noChangeArrowheads="1"/>
            </p:cNvSpPr>
            <p:nvPr/>
          </p:nvSpPr>
          <p:spPr bwMode="gray">
            <a:xfrm>
              <a:off x="3211357" y="4363319"/>
              <a:ext cx="887585" cy="338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 algn="l">
                <a:spcBef>
                  <a:spcPct val="50000"/>
                </a:spcBef>
              </a:pPr>
              <a:r>
                <a:rPr lang="kk-KZ" sz="1600" b="1" dirty="0">
                  <a:solidFill>
                    <a:srgbClr val="002060"/>
                  </a:solidFill>
                  <a:latin typeface="Arial" charset="0"/>
                </a:rPr>
                <a:t>77,5</a:t>
              </a:r>
              <a:r>
                <a:rPr lang="ru-RU" sz="1600" b="1" dirty="0">
                  <a:solidFill>
                    <a:srgbClr val="002060"/>
                  </a:solidFill>
                  <a:latin typeface="Arial" charset="0"/>
                </a:rPr>
                <a:t>%</a:t>
              </a:r>
              <a:endParaRPr lang="en-US" sz="1600" b="1" dirty="0">
                <a:solidFill>
                  <a:srgbClr val="002060"/>
                </a:solidFill>
                <a:latin typeface="Arial" charset="0"/>
              </a:endParaRPr>
            </a:p>
          </p:txBody>
        </p:sp>
        <p:sp>
          <p:nvSpPr>
            <p:cNvPr id="118" name="AutoShape 4">
              <a:extLst>
                <a:ext uri="{FF2B5EF4-FFF2-40B4-BE49-F238E27FC236}">
                  <a16:creationId xmlns:a16="http://schemas.microsoft.com/office/drawing/2014/main" id="{B5CB182F-65A9-4165-8BF3-E04F0A08E0BE}"/>
                </a:ext>
              </a:extLst>
            </p:cNvPr>
            <p:cNvSpPr>
              <a:spLocks noChangeArrowheads="1"/>
            </p:cNvSpPr>
            <p:nvPr/>
          </p:nvSpPr>
          <p:spPr bwMode="gray">
            <a:xfrm rot="16200000" flipV="1">
              <a:off x="5149139" y="4984179"/>
              <a:ext cx="1168192" cy="444500"/>
            </a:xfrm>
            <a:prstGeom prst="cube">
              <a:avLst>
                <a:gd name="adj" fmla="val 23792"/>
              </a:avLst>
            </a:prstGeom>
            <a:solidFill>
              <a:srgbClr val="00B050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19" name="Text Box 32">
              <a:extLst>
                <a:ext uri="{FF2B5EF4-FFF2-40B4-BE49-F238E27FC236}">
                  <a16:creationId xmlns:a16="http://schemas.microsoft.com/office/drawing/2014/main" id="{11F07FBB-D59B-40D7-8E17-4CDC1EC06995}"/>
                </a:ext>
              </a:extLst>
            </p:cNvPr>
            <p:cNvSpPr txBox="1">
              <a:spLocks noChangeArrowheads="1"/>
            </p:cNvSpPr>
            <p:nvPr/>
          </p:nvSpPr>
          <p:spPr bwMode="gray">
            <a:xfrm>
              <a:off x="5407187" y="4339867"/>
              <a:ext cx="887585" cy="338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 algn="l">
                <a:spcBef>
                  <a:spcPct val="50000"/>
                </a:spcBef>
              </a:pPr>
              <a:r>
                <a:rPr lang="kk-KZ" sz="1600" b="1" dirty="0">
                  <a:solidFill>
                    <a:srgbClr val="002060"/>
                  </a:solidFill>
                  <a:latin typeface="Arial" charset="0"/>
                </a:rPr>
                <a:t>78,5</a:t>
              </a:r>
              <a:r>
                <a:rPr lang="ru-RU" sz="1600" b="1" dirty="0">
                  <a:solidFill>
                    <a:srgbClr val="002060"/>
                  </a:solidFill>
                  <a:latin typeface="Arial" charset="0"/>
                </a:rPr>
                <a:t>%</a:t>
              </a:r>
              <a:endParaRPr lang="en-US" sz="1600" b="1" dirty="0">
                <a:solidFill>
                  <a:srgbClr val="002060"/>
                </a:solidFill>
                <a:latin typeface="Arial" charset="0"/>
              </a:endParaRPr>
            </a:p>
          </p:txBody>
        </p:sp>
        <p:sp>
          <p:nvSpPr>
            <p:cNvPr id="7" name="Прямоугольник 6">
              <a:extLst>
                <a:ext uri="{FF2B5EF4-FFF2-40B4-BE49-F238E27FC236}">
                  <a16:creationId xmlns:a16="http://schemas.microsoft.com/office/drawing/2014/main" id="{E9337333-83B7-41DE-BEA4-339B4AAFAB81}"/>
                </a:ext>
              </a:extLst>
            </p:cNvPr>
            <p:cNvSpPr/>
            <p:nvPr/>
          </p:nvSpPr>
          <p:spPr>
            <a:xfrm>
              <a:off x="2578454" y="6495077"/>
              <a:ext cx="444501" cy="237537"/>
            </a:xfrm>
            <a:prstGeom prst="rect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21" name="Прямоугольник 120">
              <a:extLst>
                <a:ext uri="{FF2B5EF4-FFF2-40B4-BE49-F238E27FC236}">
                  <a16:creationId xmlns:a16="http://schemas.microsoft.com/office/drawing/2014/main" id="{1A37517E-F703-4753-957F-A4C10648182C}"/>
                </a:ext>
              </a:extLst>
            </p:cNvPr>
            <p:cNvSpPr/>
            <p:nvPr/>
          </p:nvSpPr>
          <p:spPr>
            <a:xfrm>
              <a:off x="948969" y="6496050"/>
              <a:ext cx="444501" cy="237537"/>
            </a:xfrm>
            <a:prstGeom prst="rect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22" name="Прямоугольник 5">
              <a:extLst>
                <a:ext uri="{FF2B5EF4-FFF2-40B4-BE49-F238E27FC236}">
                  <a16:creationId xmlns:a16="http://schemas.microsoft.com/office/drawing/2014/main" id="{C6BF5242-5554-424E-9BD2-938D30779AD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57612" y="6409723"/>
              <a:ext cx="845937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rgbClr val="B4CCE2"/>
                </a:buClr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rgbClr val="B4CCE2"/>
                </a:buClr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B4CCE2"/>
                </a:buClr>
                <a:buChar char="•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B4CCE2"/>
                </a:buClr>
                <a:buChar char="–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B4CCE2"/>
                </a:buClr>
                <a:buChar char="»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B4CCE2"/>
                </a:buClr>
                <a:buChar char="»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B4CCE2"/>
                </a:buClr>
                <a:buChar char="»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B4CCE2"/>
                </a:buClr>
                <a:buChar char="»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B4CCE2"/>
                </a:buClr>
                <a:buChar char="»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ru-RU" altLang="ru-RU" sz="1400" b="1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Үлгерім</a:t>
              </a:r>
              <a:endParaRPr lang="ru-RU" altLang="ru-RU" sz="1400" b="1" dirty="0">
                <a:solidFill>
                  <a:srgbClr val="00206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23" name="Прямоугольник 5">
              <a:extLst>
                <a:ext uri="{FF2B5EF4-FFF2-40B4-BE49-F238E27FC236}">
                  <a16:creationId xmlns:a16="http://schemas.microsoft.com/office/drawing/2014/main" id="{855DA69F-1C83-4252-8FDC-6751F9E64B3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79085" y="6411479"/>
              <a:ext cx="595869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rgbClr val="B4CCE2"/>
                </a:buClr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rgbClr val="B4CCE2"/>
                </a:buClr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B4CCE2"/>
                </a:buClr>
                <a:buChar char="•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B4CCE2"/>
                </a:buClr>
                <a:buChar char="–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B4CCE2"/>
                </a:buClr>
                <a:buChar char="»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B4CCE2"/>
                </a:buClr>
                <a:buChar char="»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B4CCE2"/>
                </a:buClr>
                <a:buChar char="»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B4CCE2"/>
                </a:buClr>
                <a:buChar char="»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B4CCE2"/>
                </a:buClr>
                <a:buChar char="»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ru-RU" altLang="ru-RU" sz="1400" b="1" dirty="0">
                  <a:solidFill>
                    <a:srgbClr val="002060"/>
                  </a:solidFill>
                  <a:latin typeface="Times New Roman" panose="020206030504050203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Сапа</a:t>
              </a:r>
            </a:p>
          </p:txBody>
        </p:sp>
      </p:grpSp>
      <p:cxnSp>
        <p:nvCxnSpPr>
          <p:cNvPr id="9" name="Прямая соединительная линия 8">
            <a:extLst>
              <a:ext uri="{FF2B5EF4-FFF2-40B4-BE49-F238E27FC236}">
                <a16:creationId xmlns:a16="http://schemas.microsoft.com/office/drawing/2014/main" id="{8EF13892-7904-45F5-B22A-23F84ABC31D6}"/>
              </a:ext>
            </a:extLst>
          </p:cNvPr>
          <p:cNvCxnSpPr/>
          <p:nvPr/>
        </p:nvCxnSpPr>
        <p:spPr>
          <a:xfrm>
            <a:off x="95789" y="3407434"/>
            <a:ext cx="12087225" cy="0"/>
          </a:xfrm>
          <a:prstGeom prst="line">
            <a:avLst/>
          </a:prstGeom>
          <a:ln w="12700"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1" name="Picture 2" descr="C:\Users\Rinat\Desktop\ЛОГО вкгк новый 2020г.png">
            <a:extLst>
              <a:ext uri="{FF2B5EF4-FFF2-40B4-BE49-F238E27FC236}">
                <a16:creationId xmlns:a16="http://schemas.microsoft.com/office/drawing/2014/main" id="{9EFA3362-6A9F-4490-A856-D70C6C72507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8854" y="94123"/>
            <a:ext cx="1030288" cy="1030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5" name="AutoShape 3">
            <a:extLst>
              <a:ext uri="{FF2B5EF4-FFF2-40B4-BE49-F238E27FC236}">
                <a16:creationId xmlns:a16="http://schemas.microsoft.com/office/drawing/2014/main" id="{CF52C147-8205-4CD9-AED1-4B5D699403F2}"/>
              </a:ext>
            </a:extLst>
          </p:cNvPr>
          <p:cNvSpPr>
            <a:spLocks noChangeArrowheads="1"/>
          </p:cNvSpPr>
          <p:nvPr/>
        </p:nvSpPr>
        <p:spPr bwMode="gray">
          <a:xfrm>
            <a:off x="7066230" y="5613246"/>
            <a:ext cx="1885950" cy="620712"/>
          </a:xfrm>
          <a:prstGeom prst="cube">
            <a:avLst>
              <a:gd name="adj" fmla="val 49880"/>
            </a:avLst>
          </a:prstGeom>
          <a:solidFill>
            <a:srgbClr val="969696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56" name="AutoShape 4">
            <a:extLst>
              <a:ext uri="{FF2B5EF4-FFF2-40B4-BE49-F238E27FC236}">
                <a16:creationId xmlns:a16="http://schemas.microsoft.com/office/drawing/2014/main" id="{0B4D3209-869B-4EAC-91A8-E88453A9531C}"/>
              </a:ext>
            </a:extLst>
          </p:cNvPr>
          <p:cNvSpPr>
            <a:spLocks noChangeArrowheads="1"/>
          </p:cNvSpPr>
          <p:nvPr/>
        </p:nvSpPr>
        <p:spPr bwMode="gray">
          <a:xfrm rot="16200000" flipV="1">
            <a:off x="7824969" y="5025140"/>
            <a:ext cx="1042447" cy="444500"/>
          </a:xfrm>
          <a:prstGeom prst="cube">
            <a:avLst>
              <a:gd name="adj" fmla="val 23792"/>
            </a:avLst>
          </a:prstGeom>
          <a:solidFill>
            <a:srgbClr val="00B050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57" name="AutoShape 5">
            <a:extLst>
              <a:ext uri="{FF2B5EF4-FFF2-40B4-BE49-F238E27FC236}">
                <a16:creationId xmlns:a16="http://schemas.microsoft.com/office/drawing/2014/main" id="{CDDCF09D-3D92-4908-8C3A-E953B5DA3659}"/>
              </a:ext>
            </a:extLst>
          </p:cNvPr>
          <p:cNvSpPr>
            <a:spLocks noChangeArrowheads="1"/>
          </p:cNvSpPr>
          <p:nvPr/>
        </p:nvSpPr>
        <p:spPr bwMode="gray">
          <a:xfrm rot="16200000" flipV="1">
            <a:off x="6974110" y="4763513"/>
            <a:ext cx="1528765" cy="444500"/>
          </a:xfrm>
          <a:prstGeom prst="cube">
            <a:avLst>
              <a:gd name="adj" fmla="val 23792"/>
            </a:avLst>
          </a:prstGeom>
          <a:solidFill>
            <a:srgbClr val="0070C0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 b="1">
              <a:solidFill>
                <a:srgbClr val="002060"/>
              </a:solidFill>
            </a:endParaRPr>
          </a:p>
        </p:txBody>
      </p:sp>
      <p:sp>
        <p:nvSpPr>
          <p:cNvPr id="58" name="Text Box 6">
            <a:extLst>
              <a:ext uri="{FF2B5EF4-FFF2-40B4-BE49-F238E27FC236}">
                <a16:creationId xmlns:a16="http://schemas.microsoft.com/office/drawing/2014/main" id="{A43029D3-F3FD-4832-A5FA-62DF814710DC}"/>
              </a:ext>
            </a:extLst>
          </p:cNvPr>
          <p:cNvSpPr txBox="1">
            <a:spLocks noChangeArrowheads="1"/>
          </p:cNvSpPr>
          <p:nvPr/>
        </p:nvSpPr>
        <p:spPr bwMode="gray">
          <a:xfrm>
            <a:off x="7260402" y="5895403"/>
            <a:ext cx="1164101" cy="338554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kk-KZ" sz="1600" dirty="0">
                <a:solidFill>
                  <a:srgbClr val="FFFFFF"/>
                </a:solidFill>
                <a:latin typeface="Arial" charset="0"/>
              </a:rPr>
              <a:t>2022-2023</a:t>
            </a:r>
            <a:endParaRPr lang="en-US" sz="1600" dirty="0">
              <a:solidFill>
                <a:srgbClr val="FFFFFF"/>
              </a:solidFill>
              <a:latin typeface="Arial" charset="0"/>
            </a:endParaRPr>
          </a:p>
        </p:txBody>
      </p:sp>
      <p:sp>
        <p:nvSpPr>
          <p:cNvPr id="59" name="AutoShape 24">
            <a:extLst>
              <a:ext uri="{FF2B5EF4-FFF2-40B4-BE49-F238E27FC236}">
                <a16:creationId xmlns:a16="http://schemas.microsoft.com/office/drawing/2014/main" id="{C41BF6A5-B7AA-4A28-A77A-B06BC4C64B84}"/>
              </a:ext>
            </a:extLst>
          </p:cNvPr>
          <p:cNvSpPr>
            <a:spLocks noChangeArrowheads="1"/>
          </p:cNvSpPr>
          <p:nvPr/>
        </p:nvSpPr>
        <p:spPr bwMode="gray">
          <a:xfrm>
            <a:off x="9197449" y="5656900"/>
            <a:ext cx="1885950" cy="620712"/>
          </a:xfrm>
          <a:prstGeom prst="cube">
            <a:avLst>
              <a:gd name="adj" fmla="val 49880"/>
            </a:avLst>
          </a:prstGeom>
          <a:solidFill>
            <a:srgbClr val="969696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60" name="Text Box 32">
            <a:extLst>
              <a:ext uri="{FF2B5EF4-FFF2-40B4-BE49-F238E27FC236}">
                <a16:creationId xmlns:a16="http://schemas.microsoft.com/office/drawing/2014/main" id="{090096F7-C292-4268-A226-FD79ED431C7E}"/>
              </a:ext>
            </a:extLst>
          </p:cNvPr>
          <p:cNvSpPr txBox="1">
            <a:spLocks noChangeArrowheads="1"/>
          </p:cNvSpPr>
          <p:nvPr/>
        </p:nvSpPr>
        <p:spPr bwMode="gray">
          <a:xfrm>
            <a:off x="7410759" y="3965840"/>
            <a:ext cx="719932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l">
              <a:spcBef>
                <a:spcPct val="50000"/>
              </a:spcBef>
            </a:pPr>
            <a:r>
              <a:rPr lang="kk-KZ" sz="1600" b="1" dirty="0">
                <a:solidFill>
                  <a:srgbClr val="002060"/>
                </a:solidFill>
                <a:latin typeface="Arial" charset="0"/>
              </a:rPr>
              <a:t>100</a:t>
            </a:r>
            <a:r>
              <a:rPr lang="ru-RU" sz="1600" b="1" dirty="0">
                <a:solidFill>
                  <a:srgbClr val="002060"/>
                </a:solidFill>
                <a:latin typeface="Arial" charset="0"/>
              </a:rPr>
              <a:t>%</a:t>
            </a:r>
            <a:endParaRPr lang="en-US" sz="1600" b="1" dirty="0">
              <a:solidFill>
                <a:srgbClr val="002060"/>
              </a:solidFill>
              <a:latin typeface="Arial" charset="0"/>
            </a:endParaRPr>
          </a:p>
        </p:txBody>
      </p:sp>
      <p:sp>
        <p:nvSpPr>
          <p:cNvPr id="61" name="Text Box 6">
            <a:extLst>
              <a:ext uri="{FF2B5EF4-FFF2-40B4-BE49-F238E27FC236}">
                <a16:creationId xmlns:a16="http://schemas.microsoft.com/office/drawing/2014/main" id="{17DCB1FC-03CD-4B3B-BCD9-311F54A4EAEF}"/>
              </a:ext>
            </a:extLst>
          </p:cNvPr>
          <p:cNvSpPr txBox="1">
            <a:spLocks noChangeArrowheads="1"/>
          </p:cNvSpPr>
          <p:nvPr/>
        </p:nvSpPr>
        <p:spPr bwMode="gray">
          <a:xfrm>
            <a:off x="9324778" y="5942669"/>
            <a:ext cx="1164101" cy="338554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kk-KZ" sz="1600" dirty="0">
                <a:solidFill>
                  <a:srgbClr val="FFFFFF"/>
                </a:solidFill>
                <a:latin typeface="Arial" charset="0"/>
              </a:rPr>
              <a:t>2023-2024</a:t>
            </a:r>
            <a:endParaRPr lang="en-US" sz="1600" dirty="0">
              <a:solidFill>
                <a:srgbClr val="FFFFFF"/>
              </a:solidFill>
              <a:latin typeface="Arial" charset="0"/>
            </a:endParaRPr>
          </a:p>
        </p:txBody>
      </p:sp>
      <p:sp>
        <p:nvSpPr>
          <p:cNvPr id="62" name="AutoShape 5">
            <a:extLst>
              <a:ext uri="{FF2B5EF4-FFF2-40B4-BE49-F238E27FC236}">
                <a16:creationId xmlns:a16="http://schemas.microsoft.com/office/drawing/2014/main" id="{7BB25D66-193D-4107-82C6-7887FC063E41}"/>
              </a:ext>
            </a:extLst>
          </p:cNvPr>
          <p:cNvSpPr>
            <a:spLocks noChangeArrowheads="1"/>
          </p:cNvSpPr>
          <p:nvPr/>
        </p:nvSpPr>
        <p:spPr bwMode="gray">
          <a:xfrm rot="16200000" flipV="1">
            <a:off x="9088787" y="4792509"/>
            <a:ext cx="1528765" cy="444500"/>
          </a:xfrm>
          <a:prstGeom prst="cube">
            <a:avLst>
              <a:gd name="adj" fmla="val 23792"/>
            </a:avLst>
          </a:prstGeom>
          <a:solidFill>
            <a:srgbClr val="0070C0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 b="1">
              <a:solidFill>
                <a:srgbClr val="002060"/>
              </a:solidFill>
            </a:endParaRPr>
          </a:p>
        </p:txBody>
      </p:sp>
      <p:sp>
        <p:nvSpPr>
          <p:cNvPr id="63" name="Text Box 32">
            <a:extLst>
              <a:ext uri="{FF2B5EF4-FFF2-40B4-BE49-F238E27FC236}">
                <a16:creationId xmlns:a16="http://schemas.microsoft.com/office/drawing/2014/main" id="{964E283A-0E83-4E88-8D48-E3BCE99BEF3B}"/>
              </a:ext>
            </a:extLst>
          </p:cNvPr>
          <p:cNvSpPr txBox="1">
            <a:spLocks noChangeArrowheads="1"/>
          </p:cNvSpPr>
          <p:nvPr/>
        </p:nvSpPr>
        <p:spPr bwMode="gray">
          <a:xfrm>
            <a:off x="9505382" y="3965841"/>
            <a:ext cx="719932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l">
              <a:spcBef>
                <a:spcPct val="50000"/>
              </a:spcBef>
            </a:pPr>
            <a:r>
              <a:rPr lang="kk-KZ" sz="1600" b="1" dirty="0">
                <a:solidFill>
                  <a:srgbClr val="002060"/>
                </a:solidFill>
                <a:latin typeface="Arial" charset="0"/>
              </a:rPr>
              <a:t>100</a:t>
            </a:r>
            <a:r>
              <a:rPr lang="ru-RU" sz="1600" b="1" dirty="0">
                <a:solidFill>
                  <a:srgbClr val="002060"/>
                </a:solidFill>
                <a:latin typeface="Arial" charset="0"/>
              </a:rPr>
              <a:t>%</a:t>
            </a:r>
            <a:endParaRPr lang="en-US" sz="1600" b="1" dirty="0">
              <a:solidFill>
                <a:srgbClr val="002060"/>
              </a:solidFill>
              <a:latin typeface="Arial" charset="0"/>
            </a:endParaRPr>
          </a:p>
        </p:txBody>
      </p:sp>
      <p:sp>
        <p:nvSpPr>
          <p:cNvPr id="64" name="Text Box 32">
            <a:extLst>
              <a:ext uri="{FF2B5EF4-FFF2-40B4-BE49-F238E27FC236}">
                <a16:creationId xmlns:a16="http://schemas.microsoft.com/office/drawing/2014/main" id="{86F8400A-B602-45BF-B48D-DC91A33AD314}"/>
              </a:ext>
            </a:extLst>
          </p:cNvPr>
          <p:cNvSpPr txBox="1">
            <a:spLocks noChangeArrowheads="1"/>
          </p:cNvSpPr>
          <p:nvPr/>
        </p:nvSpPr>
        <p:spPr bwMode="gray">
          <a:xfrm>
            <a:off x="8084290" y="4472651"/>
            <a:ext cx="887585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l">
              <a:spcBef>
                <a:spcPct val="50000"/>
              </a:spcBef>
            </a:pPr>
            <a:r>
              <a:rPr lang="kk-KZ" sz="1600" b="1" dirty="0">
                <a:solidFill>
                  <a:srgbClr val="002060"/>
                </a:solidFill>
                <a:latin typeface="Arial" charset="0"/>
              </a:rPr>
              <a:t>72,3</a:t>
            </a:r>
            <a:r>
              <a:rPr lang="ru-RU" sz="1600" b="1" dirty="0">
                <a:solidFill>
                  <a:srgbClr val="002060"/>
                </a:solidFill>
                <a:latin typeface="Arial" charset="0"/>
              </a:rPr>
              <a:t>%</a:t>
            </a:r>
            <a:endParaRPr lang="en-US" sz="1600" b="1" dirty="0">
              <a:solidFill>
                <a:srgbClr val="002060"/>
              </a:solidFill>
              <a:latin typeface="Arial" charset="0"/>
            </a:endParaRPr>
          </a:p>
        </p:txBody>
      </p:sp>
      <p:sp>
        <p:nvSpPr>
          <p:cNvPr id="65" name="AutoShape 4">
            <a:extLst>
              <a:ext uri="{FF2B5EF4-FFF2-40B4-BE49-F238E27FC236}">
                <a16:creationId xmlns:a16="http://schemas.microsoft.com/office/drawing/2014/main" id="{21B37FD8-B957-4A8C-BD34-89D40158F68F}"/>
              </a:ext>
            </a:extLst>
          </p:cNvPr>
          <p:cNvSpPr>
            <a:spLocks noChangeArrowheads="1"/>
          </p:cNvSpPr>
          <p:nvPr/>
        </p:nvSpPr>
        <p:spPr bwMode="gray">
          <a:xfrm rot="16200000" flipV="1">
            <a:off x="9950612" y="5000558"/>
            <a:ext cx="1091609" cy="444500"/>
          </a:xfrm>
          <a:prstGeom prst="cube">
            <a:avLst>
              <a:gd name="adj" fmla="val 23792"/>
            </a:avLst>
          </a:prstGeom>
          <a:solidFill>
            <a:srgbClr val="00B050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66" name="Text Box 32">
            <a:extLst>
              <a:ext uri="{FF2B5EF4-FFF2-40B4-BE49-F238E27FC236}">
                <a16:creationId xmlns:a16="http://schemas.microsoft.com/office/drawing/2014/main" id="{AEF1D57A-711A-4FE9-BBCD-269668F62283}"/>
              </a:ext>
            </a:extLst>
          </p:cNvPr>
          <p:cNvSpPr txBox="1">
            <a:spLocks noChangeArrowheads="1"/>
          </p:cNvSpPr>
          <p:nvPr/>
        </p:nvSpPr>
        <p:spPr bwMode="gray">
          <a:xfrm>
            <a:off x="10218915" y="4414621"/>
            <a:ext cx="887585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l">
              <a:spcBef>
                <a:spcPct val="50000"/>
              </a:spcBef>
            </a:pPr>
            <a:r>
              <a:rPr lang="kk-KZ" sz="1600" b="1" dirty="0">
                <a:solidFill>
                  <a:srgbClr val="002060"/>
                </a:solidFill>
                <a:latin typeface="Arial" charset="0"/>
              </a:rPr>
              <a:t>72,5</a:t>
            </a:r>
            <a:r>
              <a:rPr lang="ru-RU" sz="1600" b="1" dirty="0">
                <a:solidFill>
                  <a:srgbClr val="002060"/>
                </a:solidFill>
                <a:latin typeface="Arial" charset="0"/>
              </a:rPr>
              <a:t>%</a:t>
            </a:r>
            <a:endParaRPr lang="en-US" sz="1600" b="1" dirty="0">
              <a:solidFill>
                <a:srgbClr val="002060"/>
              </a:solidFill>
              <a:latin typeface="Arial" charset="0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Группа 4">
            <a:extLst>
              <a:ext uri="{FF2B5EF4-FFF2-40B4-BE49-F238E27FC236}">
                <a16:creationId xmlns:a16="http://schemas.microsoft.com/office/drawing/2014/main" id="{EC01F70E-1DBE-46FE-B46A-29D70A62FC5E}"/>
              </a:ext>
            </a:extLst>
          </p:cNvPr>
          <p:cNvGrpSpPr/>
          <p:nvPr/>
        </p:nvGrpSpPr>
        <p:grpSpPr>
          <a:xfrm>
            <a:off x="8056013" y="1281037"/>
            <a:ext cx="2357231" cy="1135367"/>
            <a:chOff x="8783726" y="1881038"/>
            <a:chExt cx="2357231" cy="1135367"/>
          </a:xfrm>
        </p:grpSpPr>
        <p:sp>
          <p:nvSpPr>
            <p:cNvPr id="1367" name="Google Shape;1367;p45"/>
            <p:cNvSpPr/>
            <p:nvPr/>
          </p:nvSpPr>
          <p:spPr>
            <a:xfrm>
              <a:off x="8822512" y="1913585"/>
              <a:ext cx="2318445" cy="1102820"/>
            </a:xfrm>
            <a:custGeom>
              <a:avLst/>
              <a:gdLst/>
              <a:ahLst/>
              <a:cxnLst/>
              <a:rect l="l" t="t" r="r" b="b"/>
              <a:pathLst>
                <a:path w="13005" h="6186" extrusionOk="0">
                  <a:moveTo>
                    <a:pt x="794" y="0"/>
                  </a:moveTo>
                  <a:cubicBezTo>
                    <a:pt x="356" y="0"/>
                    <a:pt x="1" y="356"/>
                    <a:pt x="1" y="793"/>
                  </a:cubicBezTo>
                  <a:lnTo>
                    <a:pt x="1" y="5393"/>
                  </a:lnTo>
                  <a:cubicBezTo>
                    <a:pt x="1" y="5830"/>
                    <a:pt x="356" y="6186"/>
                    <a:pt x="794" y="6186"/>
                  </a:cubicBezTo>
                  <a:lnTo>
                    <a:pt x="12211" y="6186"/>
                  </a:lnTo>
                  <a:cubicBezTo>
                    <a:pt x="12649" y="6186"/>
                    <a:pt x="13004" y="5830"/>
                    <a:pt x="13004" y="5393"/>
                  </a:cubicBezTo>
                  <a:lnTo>
                    <a:pt x="13004" y="793"/>
                  </a:lnTo>
                  <a:cubicBezTo>
                    <a:pt x="13004" y="354"/>
                    <a:pt x="12648" y="0"/>
                    <a:pt x="12211" y="0"/>
                  </a:cubicBezTo>
                  <a:close/>
                </a:path>
              </a:pathLst>
            </a:cu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368" name="Google Shape;1368;p45"/>
            <p:cNvSpPr/>
            <p:nvPr/>
          </p:nvSpPr>
          <p:spPr>
            <a:xfrm>
              <a:off x="10248264" y="2178049"/>
              <a:ext cx="853573" cy="805811"/>
            </a:xfrm>
            <a:custGeom>
              <a:avLst/>
              <a:gdLst/>
              <a:ahLst/>
              <a:cxnLst/>
              <a:rect l="l" t="t" r="r" b="b"/>
              <a:pathLst>
                <a:path w="4788" h="4520" extrusionOk="0">
                  <a:moveTo>
                    <a:pt x="4787" y="0"/>
                  </a:moveTo>
                  <a:lnTo>
                    <a:pt x="4787" y="0"/>
                  </a:lnTo>
                  <a:cubicBezTo>
                    <a:pt x="4787" y="0"/>
                    <a:pt x="4064" y="273"/>
                    <a:pt x="4064" y="1012"/>
                  </a:cubicBezTo>
                  <a:lnTo>
                    <a:pt x="4064" y="3002"/>
                  </a:lnTo>
                  <a:cubicBezTo>
                    <a:pt x="4064" y="3439"/>
                    <a:pt x="3710" y="3795"/>
                    <a:pt x="3271" y="3795"/>
                  </a:cubicBezTo>
                  <a:lnTo>
                    <a:pt x="929" y="3795"/>
                  </a:lnTo>
                  <a:cubicBezTo>
                    <a:pt x="43" y="3795"/>
                    <a:pt x="1" y="4520"/>
                    <a:pt x="1" y="4520"/>
                  </a:cubicBezTo>
                  <a:lnTo>
                    <a:pt x="3994" y="4520"/>
                  </a:lnTo>
                  <a:cubicBezTo>
                    <a:pt x="4432" y="4520"/>
                    <a:pt x="4787" y="4164"/>
                    <a:pt x="4787" y="3727"/>
                  </a:cubicBezTo>
                  <a:lnTo>
                    <a:pt x="4787" y="0"/>
                  </a:lnTo>
                  <a:cubicBezTo>
                    <a:pt x="4787" y="0"/>
                    <a:pt x="4787" y="0"/>
                    <a:pt x="4787" y="0"/>
                  </a:cubicBezTo>
                  <a:close/>
                </a:path>
              </a:pathLst>
            </a:custGeom>
            <a:solidFill>
              <a:srgbClr val="5A5A5A">
                <a:alpha val="3911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369" name="Google Shape;1369;p45"/>
            <p:cNvSpPr/>
            <p:nvPr/>
          </p:nvSpPr>
          <p:spPr>
            <a:xfrm>
              <a:off x="8783726" y="1881038"/>
              <a:ext cx="931479" cy="897267"/>
            </a:xfrm>
            <a:custGeom>
              <a:avLst/>
              <a:gdLst/>
              <a:ahLst/>
              <a:cxnLst/>
              <a:rect l="l" t="t" r="r" b="b"/>
              <a:pathLst>
                <a:path w="5225" h="5033" extrusionOk="0">
                  <a:moveTo>
                    <a:pt x="794" y="0"/>
                  </a:moveTo>
                  <a:cubicBezTo>
                    <a:pt x="356" y="0"/>
                    <a:pt x="1" y="355"/>
                    <a:pt x="1" y="793"/>
                  </a:cubicBezTo>
                  <a:lnTo>
                    <a:pt x="1" y="5032"/>
                  </a:lnTo>
                  <a:cubicBezTo>
                    <a:pt x="1" y="5032"/>
                    <a:pt x="765" y="4612"/>
                    <a:pt x="765" y="4047"/>
                  </a:cubicBezTo>
                  <a:lnTo>
                    <a:pt x="765" y="1538"/>
                  </a:lnTo>
                  <a:cubicBezTo>
                    <a:pt x="765" y="1100"/>
                    <a:pt x="1121" y="745"/>
                    <a:pt x="1558" y="745"/>
                  </a:cubicBezTo>
                  <a:lnTo>
                    <a:pt x="4353" y="745"/>
                  </a:lnTo>
                  <a:cubicBezTo>
                    <a:pt x="4812" y="744"/>
                    <a:pt x="5225" y="0"/>
                    <a:pt x="5225" y="0"/>
                  </a:cubicBezTo>
                  <a:close/>
                </a:path>
              </a:pathLst>
            </a:custGeom>
            <a:solidFill>
              <a:srgbClr val="FFFFFF">
                <a:alpha val="2178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</p:grpSp>
      <p:grpSp>
        <p:nvGrpSpPr>
          <p:cNvPr id="7" name="Группа 6">
            <a:extLst>
              <a:ext uri="{FF2B5EF4-FFF2-40B4-BE49-F238E27FC236}">
                <a16:creationId xmlns:a16="http://schemas.microsoft.com/office/drawing/2014/main" id="{B9B12309-A266-49FC-AC5B-4FD88BA95543}"/>
              </a:ext>
            </a:extLst>
          </p:cNvPr>
          <p:cNvGrpSpPr/>
          <p:nvPr/>
        </p:nvGrpSpPr>
        <p:grpSpPr>
          <a:xfrm>
            <a:off x="8103607" y="5046338"/>
            <a:ext cx="2318445" cy="1102999"/>
            <a:chOff x="8783726" y="4967907"/>
            <a:chExt cx="2318445" cy="1102999"/>
          </a:xfrm>
        </p:grpSpPr>
        <p:sp>
          <p:nvSpPr>
            <p:cNvPr id="1371" name="Google Shape;1371;p45"/>
            <p:cNvSpPr/>
            <p:nvPr/>
          </p:nvSpPr>
          <p:spPr>
            <a:xfrm>
              <a:off x="8783726" y="4967907"/>
              <a:ext cx="2318445" cy="1102820"/>
            </a:xfrm>
            <a:custGeom>
              <a:avLst/>
              <a:gdLst/>
              <a:ahLst/>
              <a:cxnLst/>
              <a:rect l="l" t="t" r="r" b="b"/>
              <a:pathLst>
                <a:path w="13005" h="6186" extrusionOk="0">
                  <a:moveTo>
                    <a:pt x="794" y="1"/>
                  </a:moveTo>
                  <a:cubicBezTo>
                    <a:pt x="356" y="1"/>
                    <a:pt x="1" y="356"/>
                    <a:pt x="1" y="794"/>
                  </a:cubicBezTo>
                  <a:lnTo>
                    <a:pt x="1" y="5393"/>
                  </a:lnTo>
                  <a:cubicBezTo>
                    <a:pt x="1" y="5830"/>
                    <a:pt x="356" y="6186"/>
                    <a:pt x="794" y="6186"/>
                  </a:cubicBezTo>
                  <a:lnTo>
                    <a:pt x="12211" y="6186"/>
                  </a:lnTo>
                  <a:cubicBezTo>
                    <a:pt x="12649" y="6186"/>
                    <a:pt x="13004" y="5830"/>
                    <a:pt x="13004" y="5393"/>
                  </a:cubicBezTo>
                  <a:lnTo>
                    <a:pt x="13004" y="794"/>
                  </a:lnTo>
                  <a:cubicBezTo>
                    <a:pt x="13004" y="355"/>
                    <a:pt x="12648" y="1"/>
                    <a:pt x="1221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ctr"/>
              <a:r>
                <a:rPr lang="kk-KZ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16 </a:t>
              </a:r>
              <a:br>
                <a:rPr lang="kk-KZ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</a:br>
              <a:r>
                <a:rPr lang="kk-KZ" sz="17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қалалық және аудандық  мектеп-интернаттары</a:t>
              </a:r>
              <a:endParaRPr sz="17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372" name="Google Shape;1372;p45"/>
            <p:cNvSpPr/>
            <p:nvPr/>
          </p:nvSpPr>
          <p:spPr>
            <a:xfrm>
              <a:off x="10248264" y="5265095"/>
              <a:ext cx="853573" cy="805811"/>
            </a:xfrm>
            <a:custGeom>
              <a:avLst/>
              <a:gdLst/>
              <a:ahLst/>
              <a:cxnLst/>
              <a:rect l="l" t="t" r="r" b="b"/>
              <a:pathLst>
                <a:path w="4788" h="4520" extrusionOk="0">
                  <a:moveTo>
                    <a:pt x="4787" y="1"/>
                  </a:moveTo>
                  <a:cubicBezTo>
                    <a:pt x="4784" y="1"/>
                    <a:pt x="4064" y="274"/>
                    <a:pt x="4064" y="1011"/>
                  </a:cubicBezTo>
                  <a:lnTo>
                    <a:pt x="4064" y="3002"/>
                  </a:lnTo>
                  <a:cubicBezTo>
                    <a:pt x="4064" y="3439"/>
                    <a:pt x="3710" y="3795"/>
                    <a:pt x="3271" y="3795"/>
                  </a:cubicBezTo>
                  <a:lnTo>
                    <a:pt x="929" y="3795"/>
                  </a:lnTo>
                  <a:cubicBezTo>
                    <a:pt x="43" y="3795"/>
                    <a:pt x="1" y="4520"/>
                    <a:pt x="1" y="4520"/>
                  </a:cubicBezTo>
                  <a:lnTo>
                    <a:pt x="3994" y="4520"/>
                  </a:lnTo>
                  <a:cubicBezTo>
                    <a:pt x="4432" y="4520"/>
                    <a:pt x="4787" y="4165"/>
                    <a:pt x="4787" y="3727"/>
                  </a:cubicBezTo>
                  <a:lnTo>
                    <a:pt x="4787" y="1"/>
                  </a:lnTo>
                  <a:cubicBezTo>
                    <a:pt x="4787" y="1"/>
                    <a:pt x="4787" y="1"/>
                    <a:pt x="4787" y="1"/>
                  </a:cubicBezTo>
                  <a:close/>
                </a:path>
              </a:pathLst>
            </a:custGeom>
            <a:solidFill>
              <a:srgbClr val="5A5A5A">
                <a:alpha val="3911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373" name="Google Shape;1373;p45"/>
            <p:cNvSpPr/>
            <p:nvPr/>
          </p:nvSpPr>
          <p:spPr>
            <a:xfrm>
              <a:off x="8783726" y="4968086"/>
              <a:ext cx="931479" cy="897267"/>
            </a:xfrm>
            <a:custGeom>
              <a:avLst/>
              <a:gdLst/>
              <a:ahLst/>
              <a:cxnLst/>
              <a:rect l="l" t="t" r="r" b="b"/>
              <a:pathLst>
                <a:path w="5225" h="5033" extrusionOk="0">
                  <a:moveTo>
                    <a:pt x="794" y="1"/>
                  </a:moveTo>
                  <a:cubicBezTo>
                    <a:pt x="356" y="1"/>
                    <a:pt x="1" y="355"/>
                    <a:pt x="1" y="794"/>
                  </a:cubicBezTo>
                  <a:lnTo>
                    <a:pt x="1" y="5033"/>
                  </a:lnTo>
                  <a:cubicBezTo>
                    <a:pt x="1" y="5033"/>
                    <a:pt x="765" y="4611"/>
                    <a:pt x="765" y="4048"/>
                  </a:cubicBezTo>
                  <a:lnTo>
                    <a:pt x="765" y="1539"/>
                  </a:lnTo>
                  <a:cubicBezTo>
                    <a:pt x="765" y="1101"/>
                    <a:pt x="1121" y="746"/>
                    <a:pt x="1558" y="746"/>
                  </a:cubicBezTo>
                  <a:lnTo>
                    <a:pt x="4353" y="746"/>
                  </a:lnTo>
                  <a:cubicBezTo>
                    <a:pt x="4812" y="746"/>
                    <a:pt x="5225" y="1"/>
                    <a:pt x="5225" y="1"/>
                  </a:cubicBezTo>
                  <a:close/>
                </a:path>
              </a:pathLst>
            </a:custGeom>
            <a:solidFill>
              <a:srgbClr val="FFFFFF">
                <a:alpha val="2178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</p:grpSp>
      <p:grpSp>
        <p:nvGrpSpPr>
          <p:cNvPr id="3" name="Группа 2">
            <a:extLst>
              <a:ext uri="{FF2B5EF4-FFF2-40B4-BE49-F238E27FC236}">
                <a16:creationId xmlns:a16="http://schemas.microsoft.com/office/drawing/2014/main" id="{22538E22-66A6-45BA-A981-C924357F9A26}"/>
              </a:ext>
            </a:extLst>
          </p:cNvPr>
          <p:cNvGrpSpPr/>
          <p:nvPr/>
        </p:nvGrpSpPr>
        <p:grpSpPr>
          <a:xfrm>
            <a:off x="1415333" y="3263571"/>
            <a:ext cx="2344486" cy="1120857"/>
            <a:chOff x="1086126" y="3442359"/>
            <a:chExt cx="2344486" cy="1120857"/>
          </a:xfrm>
        </p:grpSpPr>
        <p:sp>
          <p:nvSpPr>
            <p:cNvPr id="1375" name="Google Shape;1375;p45"/>
            <p:cNvSpPr/>
            <p:nvPr/>
          </p:nvSpPr>
          <p:spPr>
            <a:xfrm>
              <a:off x="1086126" y="3442359"/>
              <a:ext cx="2318267" cy="1102820"/>
            </a:xfrm>
            <a:custGeom>
              <a:avLst/>
              <a:gdLst/>
              <a:ahLst/>
              <a:cxnLst/>
              <a:rect l="l" t="t" r="r" b="b"/>
              <a:pathLst>
                <a:path w="13004" h="6186" extrusionOk="0">
                  <a:moveTo>
                    <a:pt x="793" y="0"/>
                  </a:moveTo>
                  <a:cubicBezTo>
                    <a:pt x="355" y="0"/>
                    <a:pt x="0" y="356"/>
                    <a:pt x="0" y="793"/>
                  </a:cubicBezTo>
                  <a:lnTo>
                    <a:pt x="0" y="5392"/>
                  </a:lnTo>
                  <a:cubicBezTo>
                    <a:pt x="0" y="5831"/>
                    <a:pt x="355" y="6185"/>
                    <a:pt x="793" y="6185"/>
                  </a:cubicBezTo>
                  <a:lnTo>
                    <a:pt x="12210" y="6185"/>
                  </a:lnTo>
                  <a:cubicBezTo>
                    <a:pt x="12648" y="6185"/>
                    <a:pt x="13003" y="5830"/>
                    <a:pt x="13003" y="5392"/>
                  </a:cubicBezTo>
                  <a:lnTo>
                    <a:pt x="13003" y="793"/>
                  </a:lnTo>
                  <a:cubicBezTo>
                    <a:pt x="13003" y="356"/>
                    <a:pt x="12648" y="0"/>
                    <a:pt x="12210" y="0"/>
                  </a:cubicBezTo>
                  <a:close/>
                </a:path>
              </a:pathLst>
            </a:custGeom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ctr"/>
              <a:r>
                <a:rPr lang="kk-KZ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11 </a:t>
              </a:r>
              <a:br>
                <a:rPr lang="kk-KZ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</a:br>
              <a:r>
                <a:rPr lang="kk-KZ" sz="17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Қалалық және аудандық спорт-мектептері</a:t>
              </a:r>
              <a:endParaRPr sz="17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376" name="Google Shape;1376;p45"/>
            <p:cNvSpPr/>
            <p:nvPr/>
          </p:nvSpPr>
          <p:spPr>
            <a:xfrm>
              <a:off x="1112324" y="3460395"/>
              <a:ext cx="853395" cy="805810"/>
            </a:xfrm>
            <a:custGeom>
              <a:avLst/>
              <a:gdLst/>
              <a:ahLst/>
              <a:cxnLst/>
              <a:rect l="l" t="t" r="r" b="b"/>
              <a:pathLst>
                <a:path w="4787" h="4520" extrusionOk="0">
                  <a:moveTo>
                    <a:pt x="793" y="0"/>
                  </a:moveTo>
                  <a:cubicBezTo>
                    <a:pt x="355" y="0"/>
                    <a:pt x="0" y="355"/>
                    <a:pt x="0" y="793"/>
                  </a:cubicBezTo>
                  <a:lnTo>
                    <a:pt x="0" y="4520"/>
                  </a:lnTo>
                  <a:cubicBezTo>
                    <a:pt x="0" y="4520"/>
                    <a:pt x="0" y="4520"/>
                    <a:pt x="0" y="4520"/>
                  </a:cubicBezTo>
                  <a:cubicBezTo>
                    <a:pt x="6" y="4520"/>
                    <a:pt x="725" y="4246"/>
                    <a:pt x="725" y="3509"/>
                  </a:cubicBezTo>
                  <a:lnTo>
                    <a:pt x="725" y="1519"/>
                  </a:lnTo>
                  <a:cubicBezTo>
                    <a:pt x="725" y="1081"/>
                    <a:pt x="1081" y="726"/>
                    <a:pt x="1518" y="726"/>
                  </a:cubicBezTo>
                  <a:lnTo>
                    <a:pt x="3859" y="726"/>
                  </a:lnTo>
                  <a:cubicBezTo>
                    <a:pt x="4745" y="726"/>
                    <a:pt x="4787" y="0"/>
                    <a:pt x="4787" y="0"/>
                  </a:cubicBezTo>
                  <a:close/>
                </a:path>
              </a:pathLst>
            </a:custGeom>
            <a:solidFill>
              <a:srgbClr val="5A5A5A">
                <a:alpha val="3911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377" name="Google Shape;1377;p45"/>
            <p:cNvSpPr/>
            <p:nvPr/>
          </p:nvSpPr>
          <p:spPr>
            <a:xfrm>
              <a:off x="2498956" y="3665950"/>
              <a:ext cx="931656" cy="897266"/>
            </a:xfrm>
            <a:custGeom>
              <a:avLst/>
              <a:gdLst/>
              <a:ahLst/>
              <a:cxnLst/>
              <a:rect l="l" t="t" r="r" b="b"/>
              <a:pathLst>
                <a:path w="5226" h="5033" extrusionOk="0">
                  <a:moveTo>
                    <a:pt x="5225" y="0"/>
                  </a:moveTo>
                  <a:cubicBezTo>
                    <a:pt x="5225" y="0"/>
                    <a:pt x="4461" y="422"/>
                    <a:pt x="4461" y="986"/>
                  </a:cubicBezTo>
                  <a:lnTo>
                    <a:pt x="4461" y="3494"/>
                  </a:lnTo>
                  <a:cubicBezTo>
                    <a:pt x="4461" y="3932"/>
                    <a:pt x="4105" y="4287"/>
                    <a:pt x="3668" y="4287"/>
                  </a:cubicBezTo>
                  <a:lnTo>
                    <a:pt x="873" y="4287"/>
                  </a:lnTo>
                  <a:cubicBezTo>
                    <a:pt x="414" y="4287"/>
                    <a:pt x="1" y="5032"/>
                    <a:pt x="1" y="5032"/>
                  </a:cubicBezTo>
                  <a:lnTo>
                    <a:pt x="4432" y="5032"/>
                  </a:lnTo>
                  <a:cubicBezTo>
                    <a:pt x="4870" y="5032"/>
                    <a:pt x="5225" y="4678"/>
                    <a:pt x="5225" y="4239"/>
                  </a:cubicBezTo>
                  <a:lnTo>
                    <a:pt x="5225" y="0"/>
                  </a:lnTo>
                  <a:close/>
                </a:path>
              </a:pathLst>
            </a:custGeom>
            <a:solidFill>
              <a:srgbClr val="FFFFFF">
                <a:alpha val="2178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</p:grpSp>
      <p:grpSp>
        <p:nvGrpSpPr>
          <p:cNvPr id="4" name="Группа 3">
            <a:extLst>
              <a:ext uri="{FF2B5EF4-FFF2-40B4-BE49-F238E27FC236}">
                <a16:creationId xmlns:a16="http://schemas.microsoft.com/office/drawing/2014/main" id="{5E70B475-AD59-494A-B7CB-0F520B463BF2}"/>
              </a:ext>
            </a:extLst>
          </p:cNvPr>
          <p:cNvGrpSpPr/>
          <p:nvPr/>
        </p:nvGrpSpPr>
        <p:grpSpPr>
          <a:xfrm>
            <a:off x="1965654" y="5066035"/>
            <a:ext cx="2318288" cy="1102999"/>
            <a:chOff x="1112324" y="4967907"/>
            <a:chExt cx="2318288" cy="1102999"/>
          </a:xfrm>
        </p:grpSpPr>
        <p:sp>
          <p:nvSpPr>
            <p:cNvPr id="1379" name="Google Shape;1379;p45"/>
            <p:cNvSpPr/>
            <p:nvPr/>
          </p:nvSpPr>
          <p:spPr>
            <a:xfrm>
              <a:off x="1112324" y="4968086"/>
              <a:ext cx="2318267" cy="1102820"/>
            </a:xfrm>
            <a:custGeom>
              <a:avLst/>
              <a:gdLst/>
              <a:ahLst/>
              <a:cxnLst/>
              <a:rect l="l" t="t" r="r" b="b"/>
              <a:pathLst>
                <a:path w="13004" h="6186" extrusionOk="0">
                  <a:moveTo>
                    <a:pt x="793" y="1"/>
                  </a:moveTo>
                  <a:cubicBezTo>
                    <a:pt x="355" y="1"/>
                    <a:pt x="0" y="357"/>
                    <a:pt x="0" y="794"/>
                  </a:cubicBezTo>
                  <a:lnTo>
                    <a:pt x="0" y="5393"/>
                  </a:lnTo>
                  <a:cubicBezTo>
                    <a:pt x="0" y="5832"/>
                    <a:pt x="355" y="6186"/>
                    <a:pt x="793" y="6186"/>
                  </a:cubicBezTo>
                  <a:lnTo>
                    <a:pt x="12210" y="6186"/>
                  </a:lnTo>
                  <a:cubicBezTo>
                    <a:pt x="12648" y="6186"/>
                    <a:pt x="13003" y="5832"/>
                    <a:pt x="13003" y="5393"/>
                  </a:cubicBezTo>
                  <a:lnTo>
                    <a:pt x="13003" y="794"/>
                  </a:lnTo>
                  <a:cubicBezTo>
                    <a:pt x="13003" y="355"/>
                    <a:pt x="12648" y="1"/>
                    <a:pt x="12210" y="1"/>
                  </a:cubicBezTo>
                  <a:close/>
                </a:path>
              </a:pathLst>
            </a:custGeom>
            <a:solidFill>
              <a:schemeClr val="accent5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ctr"/>
              <a:r>
                <a:rPr lang="kk-KZ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21 </a:t>
              </a:r>
              <a:br>
                <a:rPr lang="kk-KZ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</a:br>
              <a:r>
                <a:rPr lang="kk-KZ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Жазғы сауықтыру лагерлері</a:t>
              </a:r>
              <a:endParaRPr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380" name="Google Shape;1380;p45"/>
            <p:cNvSpPr/>
            <p:nvPr/>
          </p:nvSpPr>
          <p:spPr>
            <a:xfrm>
              <a:off x="1112324" y="4967907"/>
              <a:ext cx="853395" cy="805989"/>
            </a:xfrm>
            <a:custGeom>
              <a:avLst/>
              <a:gdLst/>
              <a:ahLst/>
              <a:cxnLst/>
              <a:rect l="l" t="t" r="r" b="b"/>
              <a:pathLst>
                <a:path w="4787" h="4521" extrusionOk="0">
                  <a:moveTo>
                    <a:pt x="793" y="1"/>
                  </a:moveTo>
                  <a:cubicBezTo>
                    <a:pt x="355" y="1"/>
                    <a:pt x="0" y="355"/>
                    <a:pt x="0" y="794"/>
                  </a:cubicBezTo>
                  <a:lnTo>
                    <a:pt x="0" y="4520"/>
                  </a:lnTo>
                  <a:cubicBezTo>
                    <a:pt x="0" y="4520"/>
                    <a:pt x="0" y="4520"/>
                    <a:pt x="0" y="4520"/>
                  </a:cubicBezTo>
                  <a:cubicBezTo>
                    <a:pt x="6" y="4520"/>
                    <a:pt x="725" y="4246"/>
                    <a:pt x="725" y="3509"/>
                  </a:cubicBezTo>
                  <a:lnTo>
                    <a:pt x="725" y="1519"/>
                  </a:lnTo>
                  <a:cubicBezTo>
                    <a:pt x="725" y="1081"/>
                    <a:pt x="1081" y="726"/>
                    <a:pt x="1518" y="726"/>
                  </a:cubicBezTo>
                  <a:lnTo>
                    <a:pt x="3859" y="726"/>
                  </a:lnTo>
                  <a:cubicBezTo>
                    <a:pt x="4745" y="726"/>
                    <a:pt x="4787" y="1"/>
                    <a:pt x="4787" y="1"/>
                  </a:cubicBezTo>
                  <a:close/>
                </a:path>
              </a:pathLst>
            </a:custGeom>
            <a:solidFill>
              <a:srgbClr val="5A5A5A">
                <a:alpha val="3911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381" name="Google Shape;1381;p45"/>
            <p:cNvSpPr/>
            <p:nvPr/>
          </p:nvSpPr>
          <p:spPr>
            <a:xfrm>
              <a:off x="2498956" y="5173460"/>
              <a:ext cx="931656" cy="897266"/>
            </a:xfrm>
            <a:custGeom>
              <a:avLst/>
              <a:gdLst/>
              <a:ahLst/>
              <a:cxnLst/>
              <a:rect l="l" t="t" r="r" b="b"/>
              <a:pathLst>
                <a:path w="5226" h="5033" extrusionOk="0">
                  <a:moveTo>
                    <a:pt x="5225" y="1"/>
                  </a:moveTo>
                  <a:cubicBezTo>
                    <a:pt x="5225" y="1"/>
                    <a:pt x="4461" y="422"/>
                    <a:pt x="4461" y="986"/>
                  </a:cubicBezTo>
                  <a:lnTo>
                    <a:pt x="4461" y="3495"/>
                  </a:lnTo>
                  <a:cubicBezTo>
                    <a:pt x="4461" y="3934"/>
                    <a:pt x="4105" y="4288"/>
                    <a:pt x="3668" y="4288"/>
                  </a:cubicBezTo>
                  <a:lnTo>
                    <a:pt x="873" y="4288"/>
                  </a:lnTo>
                  <a:cubicBezTo>
                    <a:pt x="414" y="4290"/>
                    <a:pt x="1" y="5033"/>
                    <a:pt x="1" y="5033"/>
                  </a:cubicBezTo>
                  <a:lnTo>
                    <a:pt x="4432" y="5033"/>
                  </a:lnTo>
                  <a:cubicBezTo>
                    <a:pt x="4870" y="5033"/>
                    <a:pt x="5225" y="4679"/>
                    <a:pt x="5225" y="4240"/>
                  </a:cubicBezTo>
                  <a:lnTo>
                    <a:pt x="5225" y="1"/>
                  </a:lnTo>
                  <a:close/>
                </a:path>
              </a:pathLst>
            </a:custGeom>
            <a:solidFill>
              <a:srgbClr val="FFFFFF">
                <a:alpha val="2178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</p:grpSp>
      <p:grpSp>
        <p:nvGrpSpPr>
          <p:cNvPr id="2" name="Группа 1">
            <a:extLst>
              <a:ext uri="{FF2B5EF4-FFF2-40B4-BE49-F238E27FC236}">
                <a16:creationId xmlns:a16="http://schemas.microsoft.com/office/drawing/2014/main" id="{970BD5F6-2732-4DEB-B088-745311CF1796}"/>
              </a:ext>
            </a:extLst>
          </p:cNvPr>
          <p:cNvGrpSpPr/>
          <p:nvPr/>
        </p:nvGrpSpPr>
        <p:grpSpPr>
          <a:xfrm>
            <a:off x="1865657" y="1277416"/>
            <a:ext cx="2335999" cy="1108925"/>
            <a:chOff x="1094613" y="1898644"/>
            <a:chExt cx="2335999" cy="1108925"/>
          </a:xfrm>
        </p:grpSpPr>
        <p:sp>
          <p:nvSpPr>
            <p:cNvPr id="1383" name="Google Shape;1383;p45"/>
            <p:cNvSpPr/>
            <p:nvPr/>
          </p:nvSpPr>
          <p:spPr>
            <a:xfrm>
              <a:off x="1094613" y="1898644"/>
              <a:ext cx="2318267" cy="1102820"/>
            </a:xfrm>
            <a:custGeom>
              <a:avLst/>
              <a:gdLst/>
              <a:ahLst/>
              <a:cxnLst/>
              <a:rect l="l" t="t" r="r" b="b"/>
              <a:pathLst>
                <a:path w="13004" h="6186" extrusionOk="0">
                  <a:moveTo>
                    <a:pt x="793" y="0"/>
                  </a:moveTo>
                  <a:cubicBezTo>
                    <a:pt x="355" y="0"/>
                    <a:pt x="0" y="356"/>
                    <a:pt x="0" y="793"/>
                  </a:cubicBezTo>
                  <a:lnTo>
                    <a:pt x="0" y="5393"/>
                  </a:lnTo>
                  <a:cubicBezTo>
                    <a:pt x="0" y="5832"/>
                    <a:pt x="355" y="6186"/>
                    <a:pt x="793" y="6186"/>
                  </a:cubicBezTo>
                  <a:lnTo>
                    <a:pt x="12210" y="6186"/>
                  </a:lnTo>
                  <a:cubicBezTo>
                    <a:pt x="12648" y="6186"/>
                    <a:pt x="13003" y="5830"/>
                    <a:pt x="13003" y="5393"/>
                  </a:cubicBezTo>
                  <a:lnTo>
                    <a:pt x="13003" y="793"/>
                  </a:lnTo>
                  <a:cubicBezTo>
                    <a:pt x="13003" y="356"/>
                    <a:pt x="12648" y="0"/>
                    <a:pt x="12210" y="0"/>
                  </a:cubicBezTo>
                  <a:close/>
                </a:path>
              </a:pathLst>
            </a:custGeom>
            <a:solidFill>
              <a:srgbClr val="C39BE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ctr"/>
              <a:r>
                <a:rPr lang="kk-KZ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2 </a:t>
              </a:r>
              <a:br>
                <a:rPr lang="kk-KZ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</a:br>
              <a:r>
                <a:rPr lang="kk-KZ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жоғары оқу орындары</a:t>
              </a:r>
              <a:endParaRPr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384" name="Google Shape;1384;p45"/>
            <p:cNvSpPr/>
            <p:nvPr/>
          </p:nvSpPr>
          <p:spPr>
            <a:xfrm>
              <a:off x="1112324" y="1904749"/>
              <a:ext cx="853395" cy="805989"/>
            </a:xfrm>
            <a:custGeom>
              <a:avLst/>
              <a:gdLst/>
              <a:ahLst/>
              <a:cxnLst/>
              <a:rect l="l" t="t" r="r" b="b"/>
              <a:pathLst>
                <a:path w="4787" h="4521" extrusionOk="0">
                  <a:moveTo>
                    <a:pt x="793" y="0"/>
                  </a:moveTo>
                  <a:cubicBezTo>
                    <a:pt x="355" y="0"/>
                    <a:pt x="0" y="356"/>
                    <a:pt x="0" y="793"/>
                  </a:cubicBezTo>
                  <a:lnTo>
                    <a:pt x="0" y="4521"/>
                  </a:lnTo>
                  <a:cubicBezTo>
                    <a:pt x="0" y="4521"/>
                    <a:pt x="0" y="4521"/>
                    <a:pt x="0" y="4521"/>
                  </a:cubicBezTo>
                  <a:cubicBezTo>
                    <a:pt x="3" y="4521"/>
                    <a:pt x="725" y="4248"/>
                    <a:pt x="725" y="3509"/>
                  </a:cubicBezTo>
                  <a:lnTo>
                    <a:pt x="725" y="1519"/>
                  </a:lnTo>
                  <a:cubicBezTo>
                    <a:pt x="725" y="1081"/>
                    <a:pt x="1081" y="726"/>
                    <a:pt x="1518" y="726"/>
                  </a:cubicBezTo>
                  <a:lnTo>
                    <a:pt x="3859" y="726"/>
                  </a:lnTo>
                  <a:cubicBezTo>
                    <a:pt x="4745" y="726"/>
                    <a:pt x="4787" y="0"/>
                    <a:pt x="4787" y="0"/>
                  </a:cubicBezTo>
                  <a:close/>
                </a:path>
              </a:pathLst>
            </a:custGeom>
            <a:solidFill>
              <a:srgbClr val="5A5A5A">
                <a:alpha val="3911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385" name="Google Shape;1385;p45"/>
            <p:cNvSpPr/>
            <p:nvPr/>
          </p:nvSpPr>
          <p:spPr>
            <a:xfrm>
              <a:off x="2498956" y="2110481"/>
              <a:ext cx="931656" cy="897088"/>
            </a:xfrm>
            <a:custGeom>
              <a:avLst/>
              <a:gdLst/>
              <a:ahLst/>
              <a:cxnLst/>
              <a:rect l="l" t="t" r="r" b="b"/>
              <a:pathLst>
                <a:path w="5226" h="5032" extrusionOk="0">
                  <a:moveTo>
                    <a:pt x="5225" y="1"/>
                  </a:moveTo>
                  <a:cubicBezTo>
                    <a:pt x="5225" y="1"/>
                    <a:pt x="4461" y="421"/>
                    <a:pt x="4461" y="985"/>
                  </a:cubicBezTo>
                  <a:lnTo>
                    <a:pt x="4461" y="3495"/>
                  </a:lnTo>
                  <a:cubicBezTo>
                    <a:pt x="4461" y="3932"/>
                    <a:pt x="4105" y="4288"/>
                    <a:pt x="3668" y="4288"/>
                  </a:cubicBezTo>
                  <a:lnTo>
                    <a:pt x="873" y="4288"/>
                  </a:lnTo>
                  <a:cubicBezTo>
                    <a:pt x="414" y="4288"/>
                    <a:pt x="1" y="5032"/>
                    <a:pt x="1" y="5032"/>
                  </a:cubicBezTo>
                  <a:lnTo>
                    <a:pt x="4432" y="5032"/>
                  </a:lnTo>
                  <a:cubicBezTo>
                    <a:pt x="4870" y="5032"/>
                    <a:pt x="5225" y="4678"/>
                    <a:pt x="5225" y="4239"/>
                  </a:cubicBezTo>
                  <a:lnTo>
                    <a:pt x="5225" y="1"/>
                  </a:lnTo>
                  <a:close/>
                </a:path>
              </a:pathLst>
            </a:custGeom>
            <a:solidFill>
              <a:srgbClr val="FFFFFF">
                <a:alpha val="2178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</p:grpSp>
      <p:grpSp>
        <p:nvGrpSpPr>
          <p:cNvPr id="6" name="Группа 5">
            <a:extLst>
              <a:ext uri="{FF2B5EF4-FFF2-40B4-BE49-F238E27FC236}">
                <a16:creationId xmlns:a16="http://schemas.microsoft.com/office/drawing/2014/main" id="{E6F0923D-3DF6-4FAB-886E-3FFAF9933B5A}"/>
              </a:ext>
            </a:extLst>
          </p:cNvPr>
          <p:cNvGrpSpPr/>
          <p:nvPr/>
        </p:nvGrpSpPr>
        <p:grpSpPr>
          <a:xfrm>
            <a:off x="8581422" y="3281608"/>
            <a:ext cx="2318445" cy="1102820"/>
            <a:chOff x="8783392" y="3460574"/>
            <a:chExt cx="2318445" cy="1102820"/>
          </a:xfrm>
        </p:grpSpPr>
        <p:sp>
          <p:nvSpPr>
            <p:cNvPr id="1437" name="Google Shape;1437;p45"/>
            <p:cNvSpPr/>
            <p:nvPr/>
          </p:nvSpPr>
          <p:spPr>
            <a:xfrm>
              <a:off x="8783392" y="3460574"/>
              <a:ext cx="2318445" cy="1102820"/>
            </a:xfrm>
            <a:custGeom>
              <a:avLst/>
              <a:gdLst/>
              <a:ahLst/>
              <a:cxnLst/>
              <a:rect l="l" t="t" r="r" b="b"/>
              <a:pathLst>
                <a:path w="13005" h="6186" extrusionOk="0">
                  <a:moveTo>
                    <a:pt x="794" y="0"/>
                  </a:moveTo>
                  <a:cubicBezTo>
                    <a:pt x="356" y="0"/>
                    <a:pt x="1" y="355"/>
                    <a:pt x="1" y="793"/>
                  </a:cubicBezTo>
                  <a:lnTo>
                    <a:pt x="1" y="5392"/>
                  </a:lnTo>
                  <a:cubicBezTo>
                    <a:pt x="1" y="5829"/>
                    <a:pt x="356" y="6185"/>
                    <a:pt x="794" y="6185"/>
                  </a:cubicBezTo>
                  <a:lnTo>
                    <a:pt x="12211" y="6185"/>
                  </a:lnTo>
                  <a:cubicBezTo>
                    <a:pt x="12649" y="6185"/>
                    <a:pt x="13004" y="5829"/>
                    <a:pt x="13004" y="5392"/>
                  </a:cubicBezTo>
                  <a:lnTo>
                    <a:pt x="13004" y="793"/>
                  </a:lnTo>
                  <a:cubicBezTo>
                    <a:pt x="13004" y="354"/>
                    <a:pt x="12648" y="0"/>
                    <a:pt x="12211" y="0"/>
                  </a:cubicBezTo>
                  <a:close/>
                </a:path>
              </a:pathLst>
            </a:custGeom>
            <a:solidFill>
              <a:schemeClr val="accent3">
                <a:lumMod val="40000"/>
                <a:lumOff val="60000"/>
              </a:scheme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ctr"/>
              <a:r>
                <a:rPr lang="en-US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38</a:t>
              </a:r>
              <a:br>
                <a:rPr lang="kk-KZ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</a:br>
              <a:r>
                <a:rPr lang="kk-KZ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қалалық балабақша</a:t>
              </a:r>
              <a:endParaRPr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438" name="Google Shape;1438;p45"/>
            <p:cNvSpPr/>
            <p:nvPr/>
          </p:nvSpPr>
          <p:spPr>
            <a:xfrm>
              <a:off x="8783726" y="3460574"/>
              <a:ext cx="931479" cy="897267"/>
            </a:xfrm>
            <a:custGeom>
              <a:avLst/>
              <a:gdLst/>
              <a:ahLst/>
              <a:cxnLst/>
              <a:rect l="l" t="t" r="r" b="b"/>
              <a:pathLst>
                <a:path w="5225" h="5033" extrusionOk="0">
                  <a:moveTo>
                    <a:pt x="794" y="0"/>
                  </a:moveTo>
                  <a:cubicBezTo>
                    <a:pt x="356" y="0"/>
                    <a:pt x="1" y="354"/>
                    <a:pt x="1" y="793"/>
                  </a:cubicBezTo>
                  <a:lnTo>
                    <a:pt x="1" y="5032"/>
                  </a:lnTo>
                  <a:cubicBezTo>
                    <a:pt x="1" y="5032"/>
                    <a:pt x="765" y="4611"/>
                    <a:pt x="765" y="4047"/>
                  </a:cubicBezTo>
                  <a:lnTo>
                    <a:pt x="765" y="1537"/>
                  </a:lnTo>
                  <a:cubicBezTo>
                    <a:pt x="765" y="1100"/>
                    <a:pt x="1121" y="744"/>
                    <a:pt x="1558" y="744"/>
                  </a:cubicBezTo>
                  <a:lnTo>
                    <a:pt x="4353" y="744"/>
                  </a:lnTo>
                  <a:cubicBezTo>
                    <a:pt x="4812" y="743"/>
                    <a:pt x="5225" y="0"/>
                    <a:pt x="5225" y="0"/>
                  </a:cubicBezTo>
                  <a:close/>
                </a:path>
              </a:pathLst>
            </a:custGeom>
            <a:solidFill>
              <a:srgbClr val="FFFFFF">
                <a:alpha val="2178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439" name="Google Shape;1439;p45"/>
            <p:cNvSpPr/>
            <p:nvPr/>
          </p:nvSpPr>
          <p:spPr>
            <a:xfrm>
              <a:off x="10248264" y="3749891"/>
              <a:ext cx="853573" cy="805811"/>
            </a:xfrm>
            <a:custGeom>
              <a:avLst/>
              <a:gdLst/>
              <a:ahLst/>
              <a:cxnLst/>
              <a:rect l="l" t="t" r="r" b="b"/>
              <a:pathLst>
                <a:path w="4788" h="4520" extrusionOk="0">
                  <a:moveTo>
                    <a:pt x="4787" y="0"/>
                  </a:moveTo>
                  <a:lnTo>
                    <a:pt x="4787" y="0"/>
                  </a:lnTo>
                  <a:cubicBezTo>
                    <a:pt x="4787" y="0"/>
                    <a:pt x="4064" y="273"/>
                    <a:pt x="4064" y="1012"/>
                  </a:cubicBezTo>
                  <a:lnTo>
                    <a:pt x="4064" y="3002"/>
                  </a:lnTo>
                  <a:cubicBezTo>
                    <a:pt x="4064" y="3439"/>
                    <a:pt x="3710" y="3795"/>
                    <a:pt x="3271" y="3795"/>
                  </a:cubicBezTo>
                  <a:lnTo>
                    <a:pt x="929" y="3795"/>
                  </a:lnTo>
                  <a:cubicBezTo>
                    <a:pt x="43" y="3795"/>
                    <a:pt x="1" y="4520"/>
                    <a:pt x="1" y="4520"/>
                  </a:cubicBezTo>
                  <a:lnTo>
                    <a:pt x="3994" y="4520"/>
                  </a:lnTo>
                  <a:cubicBezTo>
                    <a:pt x="4432" y="4520"/>
                    <a:pt x="4787" y="4164"/>
                    <a:pt x="4787" y="3727"/>
                  </a:cubicBezTo>
                  <a:lnTo>
                    <a:pt x="4787" y="0"/>
                  </a:lnTo>
                  <a:cubicBezTo>
                    <a:pt x="4787" y="0"/>
                    <a:pt x="4787" y="0"/>
                    <a:pt x="4787" y="0"/>
                  </a:cubicBezTo>
                  <a:close/>
                </a:path>
              </a:pathLst>
            </a:custGeom>
            <a:solidFill>
              <a:srgbClr val="5A5A5A">
                <a:alpha val="3911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</p:grpSp>
      <p:sp>
        <p:nvSpPr>
          <p:cNvPr id="1448" name="Google Shape;1448;p45"/>
          <p:cNvSpPr txBox="1">
            <a:spLocks noGrp="1"/>
          </p:cNvSpPr>
          <p:nvPr>
            <p:ph type="body" idx="1"/>
          </p:nvPr>
        </p:nvSpPr>
        <p:spPr>
          <a:xfrm>
            <a:off x="7881272" y="1369666"/>
            <a:ext cx="2650071" cy="5096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Autofit/>
          </a:bodyPr>
          <a:lstStyle/>
          <a:p>
            <a:pPr marL="0" indent="0" algn="ctr">
              <a:lnSpc>
                <a:spcPct val="100000"/>
              </a:lnSpc>
              <a:buNone/>
            </a:pPr>
            <a:r>
              <a:rPr lang="kk-KZ" sz="1800" b="1" dirty="0">
                <a:latin typeface="Times New Roman" panose="02020603050405020304" pitchFamily="18" charset="0"/>
                <a:ea typeface="Fira Sans Extra Condensed"/>
                <a:cs typeface="Times New Roman" panose="02020603050405020304" pitchFamily="18" charset="0"/>
                <a:sym typeface="Fira Sans Extra Condensed"/>
              </a:rPr>
              <a:t>48</a:t>
            </a:r>
          </a:p>
          <a:p>
            <a:pPr marL="0" indent="0" algn="ctr">
              <a:lnSpc>
                <a:spcPct val="100000"/>
              </a:lnSpc>
              <a:buNone/>
            </a:pPr>
            <a:r>
              <a:rPr lang="kk-KZ" sz="1800" b="1" dirty="0">
                <a:latin typeface="Times New Roman" panose="02020603050405020304" pitchFamily="18" charset="0"/>
                <a:ea typeface="Fira Sans Extra Condensed"/>
                <a:cs typeface="Times New Roman" panose="02020603050405020304" pitchFamily="18" charset="0"/>
                <a:sym typeface="Fira Sans Extra Condensed"/>
              </a:rPr>
              <a:t> Қалалық мектеп</a:t>
            </a:r>
            <a:endParaRPr sz="1800" b="1" dirty="0">
              <a:latin typeface="Times New Roman" panose="02020603050405020304" pitchFamily="18" charset="0"/>
              <a:ea typeface="Fira Sans Extra Condensed"/>
              <a:cs typeface="Times New Roman" panose="02020603050405020304" pitchFamily="18" charset="0"/>
              <a:sym typeface="Fira Sans Extra Condensed"/>
            </a:endParaRPr>
          </a:p>
        </p:txBody>
      </p:sp>
      <p:pic>
        <p:nvPicPr>
          <p:cNvPr id="89" name="Picture 3">
            <a:extLst>
              <a:ext uri="{FF2B5EF4-FFF2-40B4-BE49-F238E27FC236}">
                <a16:creationId xmlns:a16="http://schemas.microsoft.com/office/drawing/2014/main" id="{23B46B3D-CB0B-47F9-B1C7-D07E61A39D9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5878"/>
            <a:ext cx="12192000" cy="959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0" name="Rectangle 2">
            <a:extLst>
              <a:ext uri="{FF2B5EF4-FFF2-40B4-BE49-F238E27FC236}">
                <a16:creationId xmlns:a16="http://schemas.microsoft.com/office/drawing/2014/main" id="{DFB4119A-DB87-4CA7-8BD5-7A58B3FB664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896992" y="359825"/>
            <a:ext cx="11382375" cy="806450"/>
          </a:xfrm>
        </p:spPr>
        <p:txBody>
          <a:bodyPr/>
          <a:lstStyle/>
          <a:p>
            <a:pPr algn="ctr"/>
            <a:r>
              <a:rPr lang="kk-KZ" altLang="ru-RU" sz="1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ЖҰМЫС БЕРУШІЛЕРМЕН, ӘЛЕУМЕТТІК  ӘРІПТЕСТІК ЖӘНЕ ЫНТЫМАҚТАСТЫҚ</a:t>
            </a:r>
          </a:p>
        </p:txBody>
      </p:sp>
      <p:grpSp>
        <p:nvGrpSpPr>
          <p:cNvPr id="8" name="Группа 7">
            <a:extLst>
              <a:ext uri="{FF2B5EF4-FFF2-40B4-BE49-F238E27FC236}">
                <a16:creationId xmlns:a16="http://schemas.microsoft.com/office/drawing/2014/main" id="{ADB0D5F6-DAD4-4E5F-AA00-678D6C9AA36C}"/>
              </a:ext>
            </a:extLst>
          </p:cNvPr>
          <p:cNvGrpSpPr/>
          <p:nvPr/>
        </p:nvGrpSpPr>
        <p:grpSpPr>
          <a:xfrm rot="1888955">
            <a:off x="3986514" y="1517434"/>
            <a:ext cx="4419549" cy="4312923"/>
            <a:chOff x="3766145" y="1589544"/>
            <a:chExt cx="4627731" cy="4622390"/>
          </a:xfrm>
        </p:grpSpPr>
        <p:sp>
          <p:nvSpPr>
            <p:cNvPr id="1388" name="Google Shape;1388;p45"/>
            <p:cNvSpPr/>
            <p:nvPr/>
          </p:nvSpPr>
          <p:spPr>
            <a:xfrm>
              <a:off x="4947336" y="1605364"/>
              <a:ext cx="2253019" cy="1377365"/>
            </a:xfrm>
            <a:custGeom>
              <a:avLst/>
              <a:gdLst/>
              <a:ahLst/>
              <a:cxnLst/>
              <a:rect l="l" t="t" r="r" b="b"/>
              <a:pathLst>
                <a:path w="12638" h="7726" extrusionOk="0">
                  <a:moveTo>
                    <a:pt x="6364" y="0"/>
                  </a:moveTo>
                  <a:cubicBezTo>
                    <a:pt x="4051" y="0"/>
                    <a:pt x="1879" y="608"/>
                    <a:pt x="0" y="1672"/>
                  </a:cubicBezTo>
                  <a:lnTo>
                    <a:pt x="3488" y="7725"/>
                  </a:lnTo>
                  <a:lnTo>
                    <a:pt x="9184" y="7725"/>
                  </a:lnTo>
                  <a:lnTo>
                    <a:pt x="12637" y="1621"/>
                  </a:lnTo>
                  <a:cubicBezTo>
                    <a:pt x="10779" y="588"/>
                    <a:pt x="8641" y="0"/>
                    <a:pt x="6364" y="0"/>
                  </a:cubicBezTo>
                  <a:close/>
                </a:path>
              </a:pathLst>
            </a:cu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r>
                <a:rPr lang="kk-KZ" sz="2400" dirty="0"/>
                <a:t>            </a:t>
              </a:r>
              <a:endParaRPr sz="24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404" name="Google Shape;1404;p45"/>
            <p:cNvSpPr/>
            <p:nvPr/>
          </p:nvSpPr>
          <p:spPr>
            <a:xfrm>
              <a:off x="4938133" y="1589544"/>
              <a:ext cx="2253019" cy="452467"/>
            </a:xfrm>
            <a:custGeom>
              <a:avLst/>
              <a:gdLst/>
              <a:ahLst/>
              <a:cxnLst/>
              <a:rect l="l" t="t" r="r" b="b"/>
              <a:pathLst>
                <a:path w="12638" h="2538" extrusionOk="0">
                  <a:moveTo>
                    <a:pt x="6364" y="0"/>
                  </a:moveTo>
                  <a:cubicBezTo>
                    <a:pt x="4051" y="0"/>
                    <a:pt x="1879" y="607"/>
                    <a:pt x="0" y="1672"/>
                  </a:cubicBezTo>
                  <a:cubicBezTo>
                    <a:pt x="0" y="1672"/>
                    <a:pt x="697" y="2011"/>
                    <a:pt x="1370" y="2011"/>
                  </a:cubicBezTo>
                  <a:cubicBezTo>
                    <a:pt x="1541" y="2011"/>
                    <a:pt x="1711" y="1989"/>
                    <a:pt x="1867" y="1934"/>
                  </a:cubicBezTo>
                  <a:cubicBezTo>
                    <a:pt x="3281" y="1437"/>
                    <a:pt x="4774" y="1054"/>
                    <a:pt x="6365" y="1054"/>
                  </a:cubicBezTo>
                  <a:cubicBezTo>
                    <a:pt x="8453" y="1054"/>
                    <a:pt x="10415" y="1592"/>
                    <a:pt x="12120" y="2538"/>
                  </a:cubicBezTo>
                  <a:lnTo>
                    <a:pt x="12637" y="1621"/>
                  </a:lnTo>
                  <a:cubicBezTo>
                    <a:pt x="10779" y="588"/>
                    <a:pt x="8641" y="0"/>
                    <a:pt x="6364" y="0"/>
                  </a:cubicBezTo>
                  <a:close/>
                </a:path>
              </a:pathLst>
            </a:custGeom>
            <a:solidFill>
              <a:srgbClr val="FFFFFF">
                <a:alpha val="2178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389" name="Google Shape;1389;p45"/>
            <p:cNvSpPr/>
            <p:nvPr/>
          </p:nvSpPr>
          <p:spPr>
            <a:xfrm>
              <a:off x="6637349" y="1914887"/>
              <a:ext cx="1756527" cy="1978336"/>
            </a:xfrm>
            <a:custGeom>
              <a:avLst/>
              <a:gdLst/>
              <a:ahLst/>
              <a:cxnLst/>
              <a:rect l="l" t="t" r="r" b="b"/>
              <a:pathLst>
                <a:path w="9853" h="11097" extrusionOk="0">
                  <a:moveTo>
                    <a:pt x="3447" y="0"/>
                  </a:moveTo>
                  <a:lnTo>
                    <a:pt x="0" y="6091"/>
                  </a:lnTo>
                  <a:lnTo>
                    <a:pt x="2906" y="11097"/>
                  </a:lnTo>
                  <a:lnTo>
                    <a:pt x="9853" y="11097"/>
                  </a:lnTo>
                  <a:cubicBezTo>
                    <a:pt x="9845" y="6342"/>
                    <a:pt x="7274" y="2245"/>
                    <a:pt x="3447" y="0"/>
                  </a:cubicBezTo>
                  <a:close/>
                </a:path>
              </a:pathLst>
            </a:custGeom>
            <a:solidFill>
              <a:schemeClr val="accent3">
                <a:lumMod val="40000"/>
                <a:lumOff val="60000"/>
              </a:scheme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r>
                <a:rPr lang="ru-RU" sz="2400" dirty="0"/>
                <a:t>        </a:t>
              </a:r>
            </a:p>
            <a:p>
              <a:r>
                <a:rPr lang="ru-RU" sz="2400" dirty="0"/>
                <a:t>        </a:t>
              </a:r>
              <a:endParaRPr sz="24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387" name="Google Shape;1387;p45"/>
            <p:cNvSpPr/>
            <p:nvPr/>
          </p:nvSpPr>
          <p:spPr>
            <a:xfrm>
              <a:off x="6630730" y="3937098"/>
              <a:ext cx="1755636" cy="1943216"/>
            </a:xfrm>
            <a:custGeom>
              <a:avLst/>
              <a:gdLst/>
              <a:ahLst/>
              <a:cxnLst/>
              <a:rect l="l" t="t" r="r" b="b"/>
              <a:pathLst>
                <a:path w="9848" h="10900" extrusionOk="0">
                  <a:moveTo>
                    <a:pt x="2787" y="0"/>
                  </a:moveTo>
                  <a:lnTo>
                    <a:pt x="0" y="4854"/>
                  </a:lnTo>
                  <a:lnTo>
                    <a:pt x="3523" y="10899"/>
                  </a:lnTo>
                  <a:cubicBezTo>
                    <a:pt x="7235" y="8688"/>
                    <a:pt x="9749" y="4614"/>
                    <a:pt x="9847" y="2"/>
                  </a:cubicBezTo>
                  <a:lnTo>
                    <a:pt x="2787" y="2"/>
                  </a:lnTo>
                  <a:lnTo>
                    <a:pt x="2787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r>
                <a:rPr lang="ru-RU" sz="2400" dirty="0"/>
                <a:t>         </a:t>
              </a:r>
              <a:endParaRPr sz="28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390" name="Google Shape;1390;p45"/>
            <p:cNvSpPr/>
            <p:nvPr/>
          </p:nvSpPr>
          <p:spPr>
            <a:xfrm>
              <a:off x="3766145" y="1914543"/>
              <a:ext cx="1751001" cy="1969065"/>
            </a:xfrm>
            <a:custGeom>
              <a:avLst/>
              <a:gdLst/>
              <a:ahLst/>
              <a:cxnLst/>
              <a:rect l="l" t="t" r="r" b="b"/>
              <a:pathLst>
                <a:path w="9822" h="11045" extrusionOk="0">
                  <a:moveTo>
                    <a:pt x="6314" y="0"/>
                  </a:moveTo>
                  <a:cubicBezTo>
                    <a:pt x="2567" y="2239"/>
                    <a:pt x="46" y="6374"/>
                    <a:pt x="0" y="11045"/>
                  </a:cubicBezTo>
                  <a:lnTo>
                    <a:pt x="6974" y="11045"/>
                  </a:lnTo>
                  <a:lnTo>
                    <a:pt x="9822" y="6086"/>
                  </a:lnTo>
                  <a:lnTo>
                    <a:pt x="6314" y="0"/>
                  </a:lnTo>
                  <a:close/>
                </a:path>
              </a:pathLst>
            </a:custGeom>
            <a:solidFill>
              <a:srgbClr val="C39BE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391" name="Google Shape;1391;p45"/>
            <p:cNvSpPr/>
            <p:nvPr/>
          </p:nvSpPr>
          <p:spPr>
            <a:xfrm>
              <a:off x="4944550" y="4834569"/>
              <a:ext cx="2261041" cy="1377365"/>
            </a:xfrm>
            <a:custGeom>
              <a:avLst/>
              <a:gdLst/>
              <a:ahLst/>
              <a:cxnLst/>
              <a:rect l="l" t="t" r="r" b="b"/>
              <a:pathLst>
                <a:path w="12683" h="7726" extrusionOk="0">
                  <a:moveTo>
                    <a:pt x="3522" y="1"/>
                  </a:moveTo>
                  <a:lnTo>
                    <a:pt x="1" y="6074"/>
                  </a:lnTo>
                  <a:cubicBezTo>
                    <a:pt x="1872" y="7126"/>
                    <a:pt x="4031" y="7726"/>
                    <a:pt x="6329" y="7726"/>
                  </a:cubicBezTo>
                  <a:cubicBezTo>
                    <a:pt x="8638" y="7726"/>
                    <a:pt x="10805" y="7121"/>
                    <a:pt x="12682" y="6061"/>
                  </a:cubicBezTo>
                  <a:lnTo>
                    <a:pt x="9149" y="1"/>
                  </a:lnTo>
                  <a:close/>
                </a:path>
              </a:pathLst>
            </a:custGeom>
            <a:solidFill>
              <a:schemeClr val="accent5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r>
                <a:rPr lang="ru-RU" sz="2400" dirty="0"/>
                <a:t>      </a:t>
              </a:r>
              <a:endParaRPr sz="2400" dirty="0"/>
            </a:p>
          </p:txBody>
        </p:sp>
        <p:sp>
          <p:nvSpPr>
            <p:cNvPr id="1392" name="Google Shape;1392;p45"/>
            <p:cNvSpPr/>
            <p:nvPr/>
          </p:nvSpPr>
          <p:spPr>
            <a:xfrm>
              <a:off x="3766145" y="3937098"/>
              <a:ext cx="1757061" cy="1945533"/>
            </a:xfrm>
            <a:custGeom>
              <a:avLst/>
              <a:gdLst/>
              <a:ahLst/>
              <a:cxnLst/>
              <a:rect l="l" t="t" r="r" b="b"/>
              <a:pathLst>
                <a:path w="9856" h="10913" extrusionOk="0">
                  <a:moveTo>
                    <a:pt x="0" y="0"/>
                  </a:moveTo>
                  <a:cubicBezTo>
                    <a:pt x="60" y="4670"/>
                    <a:pt x="2593" y="8686"/>
                    <a:pt x="6350" y="10913"/>
                  </a:cubicBezTo>
                  <a:lnTo>
                    <a:pt x="9855" y="4866"/>
                  </a:lnTo>
                  <a:lnTo>
                    <a:pt x="7031" y="0"/>
                  </a:lnTo>
                  <a:close/>
                </a:path>
              </a:pathLst>
            </a:custGeom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 dirty="0"/>
            </a:p>
          </p:txBody>
        </p:sp>
        <p:sp>
          <p:nvSpPr>
            <p:cNvPr id="1393" name="Google Shape;1393;p45"/>
            <p:cNvSpPr/>
            <p:nvPr/>
          </p:nvSpPr>
          <p:spPr>
            <a:xfrm>
              <a:off x="4785172" y="2798085"/>
              <a:ext cx="731812" cy="1085527"/>
            </a:xfrm>
            <a:custGeom>
              <a:avLst/>
              <a:gdLst/>
              <a:ahLst/>
              <a:cxnLst/>
              <a:rect l="l" t="t" r="r" b="b"/>
              <a:pathLst>
                <a:path w="4105" h="6089" extrusionOk="0">
                  <a:moveTo>
                    <a:pt x="3454" y="1"/>
                  </a:moveTo>
                  <a:cubicBezTo>
                    <a:pt x="1402" y="1258"/>
                    <a:pt x="28" y="3511"/>
                    <a:pt x="1" y="6089"/>
                  </a:cubicBezTo>
                  <a:lnTo>
                    <a:pt x="1258" y="6089"/>
                  </a:lnTo>
                  <a:lnTo>
                    <a:pt x="4105" y="1130"/>
                  </a:lnTo>
                  <a:lnTo>
                    <a:pt x="3454" y="1"/>
                  </a:lnTo>
                  <a:close/>
                </a:path>
              </a:pathLst>
            </a:custGeom>
            <a:solidFill>
              <a:srgbClr val="5A5A5A">
                <a:alpha val="3911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394" name="Google Shape;1394;p45"/>
            <p:cNvSpPr/>
            <p:nvPr/>
          </p:nvSpPr>
          <p:spPr>
            <a:xfrm>
              <a:off x="4785885" y="3937098"/>
              <a:ext cx="737339" cy="1063599"/>
            </a:xfrm>
            <a:custGeom>
              <a:avLst/>
              <a:gdLst/>
              <a:ahLst/>
              <a:cxnLst/>
              <a:rect l="l" t="t" r="r" b="b"/>
              <a:pathLst>
                <a:path w="4136" h="5966" extrusionOk="0">
                  <a:moveTo>
                    <a:pt x="1" y="0"/>
                  </a:moveTo>
                  <a:cubicBezTo>
                    <a:pt x="78" y="2534"/>
                    <a:pt x="1462" y="4738"/>
                    <a:pt x="3499" y="5966"/>
                  </a:cubicBezTo>
                  <a:lnTo>
                    <a:pt x="4135" y="4866"/>
                  </a:lnTo>
                  <a:lnTo>
                    <a:pt x="1311" y="0"/>
                  </a:lnTo>
                  <a:close/>
                </a:path>
              </a:pathLst>
            </a:custGeom>
            <a:solidFill>
              <a:srgbClr val="5A5A5A">
                <a:alpha val="3911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395" name="Google Shape;1395;p45"/>
            <p:cNvSpPr/>
            <p:nvPr/>
          </p:nvSpPr>
          <p:spPr>
            <a:xfrm>
              <a:off x="5456025" y="4826523"/>
              <a:ext cx="1235969" cy="357980"/>
            </a:xfrm>
            <a:custGeom>
              <a:avLst/>
              <a:gdLst/>
              <a:ahLst/>
              <a:cxnLst/>
              <a:rect l="l" t="t" r="r" b="b"/>
              <a:pathLst>
                <a:path w="6933" h="2008" extrusionOk="0">
                  <a:moveTo>
                    <a:pt x="653" y="1"/>
                  </a:moveTo>
                  <a:lnTo>
                    <a:pt x="1" y="1126"/>
                  </a:lnTo>
                  <a:cubicBezTo>
                    <a:pt x="1028" y="1688"/>
                    <a:pt x="2207" y="2007"/>
                    <a:pt x="3460" y="2007"/>
                  </a:cubicBezTo>
                  <a:cubicBezTo>
                    <a:pt x="4719" y="2007"/>
                    <a:pt x="5902" y="1685"/>
                    <a:pt x="6933" y="1119"/>
                  </a:cubicBezTo>
                  <a:lnTo>
                    <a:pt x="6280" y="1"/>
                  </a:lnTo>
                  <a:close/>
                </a:path>
              </a:pathLst>
            </a:custGeom>
            <a:solidFill>
              <a:srgbClr val="5A5A5A">
                <a:alpha val="3911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396" name="Google Shape;1396;p45"/>
            <p:cNvSpPr/>
            <p:nvPr/>
          </p:nvSpPr>
          <p:spPr>
            <a:xfrm>
              <a:off x="6623734" y="3937098"/>
              <a:ext cx="736269" cy="1062529"/>
            </a:xfrm>
            <a:custGeom>
              <a:avLst/>
              <a:gdLst/>
              <a:ahLst/>
              <a:cxnLst/>
              <a:rect l="l" t="t" r="r" b="b"/>
              <a:pathLst>
                <a:path w="4130" h="5960" extrusionOk="0">
                  <a:moveTo>
                    <a:pt x="2787" y="0"/>
                  </a:moveTo>
                  <a:lnTo>
                    <a:pt x="0" y="4854"/>
                  </a:lnTo>
                  <a:lnTo>
                    <a:pt x="644" y="5960"/>
                  </a:lnTo>
                  <a:cubicBezTo>
                    <a:pt x="2675" y="4730"/>
                    <a:pt x="4052" y="2529"/>
                    <a:pt x="4130" y="2"/>
                  </a:cubicBezTo>
                  <a:lnTo>
                    <a:pt x="2787" y="2"/>
                  </a:lnTo>
                  <a:lnTo>
                    <a:pt x="2787" y="0"/>
                  </a:lnTo>
                  <a:close/>
                </a:path>
              </a:pathLst>
            </a:custGeom>
            <a:solidFill>
              <a:srgbClr val="5A5A5A">
                <a:alpha val="3911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397" name="Google Shape;1397;p45"/>
            <p:cNvSpPr/>
            <p:nvPr/>
          </p:nvSpPr>
          <p:spPr>
            <a:xfrm>
              <a:off x="6637187" y="2781826"/>
              <a:ext cx="736804" cy="1090875"/>
            </a:xfrm>
            <a:custGeom>
              <a:avLst/>
              <a:gdLst/>
              <a:ahLst/>
              <a:cxnLst/>
              <a:rect l="l" t="t" r="r" b="b"/>
              <a:pathLst>
                <a:path w="4133" h="6119" extrusionOk="0">
                  <a:moveTo>
                    <a:pt x="630" y="0"/>
                  </a:moveTo>
                  <a:lnTo>
                    <a:pt x="0" y="1113"/>
                  </a:lnTo>
                  <a:lnTo>
                    <a:pt x="2906" y="6119"/>
                  </a:lnTo>
                  <a:lnTo>
                    <a:pt x="4133" y="6119"/>
                  </a:lnTo>
                  <a:cubicBezTo>
                    <a:pt x="4105" y="3521"/>
                    <a:pt x="2710" y="1252"/>
                    <a:pt x="630" y="0"/>
                  </a:cubicBezTo>
                  <a:close/>
                </a:path>
              </a:pathLst>
            </a:custGeom>
            <a:solidFill>
              <a:srgbClr val="5A5A5A">
                <a:alpha val="3911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 dirty="0"/>
            </a:p>
          </p:txBody>
        </p:sp>
        <p:sp>
          <p:nvSpPr>
            <p:cNvPr id="1398" name="Google Shape;1398;p45"/>
            <p:cNvSpPr/>
            <p:nvPr/>
          </p:nvSpPr>
          <p:spPr>
            <a:xfrm>
              <a:off x="5447112" y="2609111"/>
              <a:ext cx="1242208" cy="357980"/>
            </a:xfrm>
            <a:custGeom>
              <a:avLst/>
              <a:gdLst/>
              <a:ahLst/>
              <a:cxnLst/>
              <a:rect l="l" t="t" r="r" b="b"/>
              <a:pathLst>
                <a:path w="6968" h="2008" extrusionOk="0">
                  <a:moveTo>
                    <a:pt x="3510" y="1"/>
                  </a:moveTo>
                  <a:cubicBezTo>
                    <a:pt x="2236" y="1"/>
                    <a:pt x="1040" y="330"/>
                    <a:pt x="1" y="908"/>
                  </a:cubicBezTo>
                  <a:lnTo>
                    <a:pt x="634" y="2007"/>
                  </a:lnTo>
                  <a:lnTo>
                    <a:pt x="6330" y="2007"/>
                  </a:lnTo>
                  <a:lnTo>
                    <a:pt x="6968" y="881"/>
                  </a:lnTo>
                  <a:cubicBezTo>
                    <a:pt x="5940" y="319"/>
                    <a:pt x="4763" y="1"/>
                    <a:pt x="3510" y="1"/>
                  </a:cubicBezTo>
                  <a:close/>
                </a:path>
              </a:pathLst>
            </a:custGeom>
            <a:solidFill>
              <a:srgbClr val="5A5A5A">
                <a:alpha val="3911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399" name="Google Shape;1399;p45"/>
            <p:cNvSpPr/>
            <p:nvPr/>
          </p:nvSpPr>
          <p:spPr>
            <a:xfrm>
              <a:off x="3766324" y="1914543"/>
              <a:ext cx="1219568" cy="1969065"/>
            </a:xfrm>
            <a:custGeom>
              <a:avLst/>
              <a:gdLst/>
              <a:ahLst/>
              <a:cxnLst/>
              <a:rect l="l" t="t" r="r" b="b"/>
              <a:pathLst>
                <a:path w="6841" h="11045" extrusionOk="0">
                  <a:moveTo>
                    <a:pt x="6314" y="0"/>
                  </a:moveTo>
                  <a:cubicBezTo>
                    <a:pt x="2567" y="2239"/>
                    <a:pt x="46" y="6374"/>
                    <a:pt x="0" y="11045"/>
                  </a:cubicBezTo>
                  <a:cubicBezTo>
                    <a:pt x="0" y="11045"/>
                    <a:pt x="1043" y="9889"/>
                    <a:pt x="1276" y="8814"/>
                  </a:cubicBezTo>
                  <a:cubicBezTo>
                    <a:pt x="2003" y="5474"/>
                    <a:pt x="4004" y="2613"/>
                    <a:pt x="6840" y="914"/>
                  </a:cubicBezTo>
                  <a:lnTo>
                    <a:pt x="6314" y="0"/>
                  </a:lnTo>
                  <a:close/>
                </a:path>
              </a:pathLst>
            </a:custGeom>
            <a:solidFill>
              <a:srgbClr val="FFFFFF">
                <a:alpha val="2178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400" name="Google Shape;1400;p45"/>
            <p:cNvSpPr/>
            <p:nvPr/>
          </p:nvSpPr>
          <p:spPr>
            <a:xfrm>
              <a:off x="3766145" y="3937098"/>
              <a:ext cx="1132036" cy="1945533"/>
            </a:xfrm>
            <a:custGeom>
              <a:avLst/>
              <a:gdLst/>
              <a:ahLst/>
              <a:cxnLst/>
              <a:rect l="l" t="t" r="r" b="b"/>
              <a:pathLst>
                <a:path w="6350" h="10913" extrusionOk="0">
                  <a:moveTo>
                    <a:pt x="0" y="0"/>
                  </a:moveTo>
                  <a:cubicBezTo>
                    <a:pt x="60" y="4670"/>
                    <a:pt x="2593" y="8686"/>
                    <a:pt x="6350" y="10913"/>
                  </a:cubicBezTo>
                  <a:cubicBezTo>
                    <a:pt x="6350" y="10913"/>
                    <a:pt x="6009" y="9614"/>
                    <a:pt x="4829" y="8463"/>
                  </a:cubicBezTo>
                  <a:cubicBezTo>
                    <a:pt x="2603" y="6294"/>
                    <a:pt x="1117" y="3340"/>
                    <a:pt x="1055" y="0"/>
                  </a:cubicBezTo>
                  <a:close/>
                </a:path>
              </a:pathLst>
            </a:custGeom>
            <a:solidFill>
              <a:srgbClr val="FFFFFF">
                <a:alpha val="2178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401" name="Google Shape;1401;p45"/>
            <p:cNvSpPr/>
            <p:nvPr/>
          </p:nvSpPr>
          <p:spPr>
            <a:xfrm>
              <a:off x="4944550" y="5746790"/>
              <a:ext cx="2261041" cy="457101"/>
            </a:xfrm>
            <a:custGeom>
              <a:avLst/>
              <a:gdLst/>
              <a:ahLst/>
              <a:cxnLst/>
              <a:rect l="l" t="t" r="r" b="b"/>
              <a:pathLst>
                <a:path w="12683" h="2564" extrusionOk="0">
                  <a:moveTo>
                    <a:pt x="529" y="1"/>
                  </a:moveTo>
                  <a:lnTo>
                    <a:pt x="1" y="912"/>
                  </a:lnTo>
                  <a:cubicBezTo>
                    <a:pt x="1872" y="1964"/>
                    <a:pt x="4031" y="2564"/>
                    <a:pt x="6329" y="2564"/>
                  </a:cubicBezTo>
                  <a:cubicBezTo>
                    <a:pt x="8638" y="2564"/>
                    <a:pt x="10805" y="1959"/>
                    <a:pt x="12682" y="898"/>
                  </a:cubicBezTo>
                  <a:cubicBezTo>
                    <a:pt x="12682" y="898"/>
                    <a:pt x="12189" y="794"/>
                    <a:pt x="11469" y="794"/>
                  </a:cubicBezTo>
                  <a:cubicBezTo>
                    <a:pt x="10905" y="794"/>
                    <a:pt x="10203" y="858"/>
                    <a:pt x="9489" y="1085"/>
                  </a:cubicBezTo>
                  <a:cubicBezTo>
                    <a:pt x="8494" y="1402"/>
                    <a:pt x="7423" y="1510"/>
                    <a:pt x="6329" y="1510"/>
                  </a:cubicBezTo>
                  <a:cubicBezTo>
                    <a:pt x="4223" y="1510"/>
                    <a:pt x="2245" y="961"/>
                    <a:pt x="529" y="1"/>
                  </a:cubicBezTo>
                  <a:close/>
                </a:path>
              </a:pathLst>
            </a:custGeom>
            <a:solidFill>
              <a:srgbClr val="FFFFFF">
                <a:alpha val="2178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402" name="Google Shape;1402;p45"/>
            <p:cNvSpPr/>
            <p:nvPr/>
          </p:nvSpPr>
          <p:spPr>
            <a:xfrm>
              <a:off x="7157136" y="3937098"/>
              <a:ext cx="1222241" cy="1943037"/>
            </a:xfrm>
            <a:custGeom>
              <a:avLst/>
              <a:gdLst/>
              <a:ahLst/>
              <a:cxnLst/>
              <a:rect l="l" t="t" r="r" b="b"/>
              <a:pathLst>
                <a:path w="6856" h="10899" extrusionOk="0">
                  <a:moveTo>
                    <a:pt x="6855" y="0"/>
                  </a:moveTo>
                  <a:lnTo>
                    <a:pt x="6855" y="0"/>
                  </a:lnTo>
                  <a:cubicBezTo>
                    <a:pt x="6855" y="1"/>
                    <a:pt x="5735" y="1195"/>
                    <a:pt x="5638" y="1773"/>
                  </a:cubicBezTo>
                  <a:cubicBezTo>
                    <a:pt x="5045" y="5266"/>
                    <a:pt x="2932" y="8239"/>
                    <a:pt x="0" y="9989"/>
                  </a:cubicBezTo>
                  <a:lnTo>
                    <a:pt x="531" y="10898"/>
                  </a:lnTo>
                  <a:cubicBezTo>
                    <a:pt x="4243" y="8687"/>
                    <a:pt x="6757" y="4612"/>
                    <a:pt x="6855" y="0"/>
                  </a:cubicBezTo>
                  <a:close/>
                </a:path>
              </a:pathLst>
            </a:custGeom>
            <a:solidFill>
              <a:srgbClr val="FFFFFF">
                <a:alpha val="2178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403" name="Google Shape;1403;p45"/>
            <p:cNvSpPr/>
            <p:nvPr/>
          </p:nvSpPr>
          <p:spPr>
            <a:xfrm>
              <a:off x="7229338" y="1905273"/>
              <a:ext cx="1150755" cy="1978336"/>
            </a:xfrm>
            <a:custGeom>
              <a:avLst/>
              <a:gdLst/>
              <a:ahLst/>
              <a:cxnLst/>
              <a:rect l="l" t="t" r="r" b="b"/>
              <a:pathLst>
                <a:path w="6455" h="11097" extrusionOk="0">
                  <a:moveTo>
                    <a:pt x="49" y="0"/>
                  </a:moveTo>
                  <a:cubicBezTo>
                    <a:pt x="49" y="0"/>
                    <a:pt x="0" y="1149"/>
                    <a:pt x="784" y="1766"/>
                  </a:cubicBezTo>
                  <a:cubicBezTo>
                    <a:pt x="3556" y="3948"/>
                    <a:pt x="5376" y="7300"/>
                    <a:pt x="5401" y="11097"/>
                  </a:cubicBezTo>
                  <a:lnTo>
                    <a:pt x="6455" y="11097"/>
                  </a:lnTo>
                  <a:cubicBezTo>
                    <a:pt x="6447" y="6342"/>
                    <a:pt x="3876" y="2245"/>
                    <a:pt x="49" y="0"/>
                  </a:cubicBezTo>
                  <a:close/>
                </a:path>
              </a:pathLst>
            </a:custGeom>
            <a:solidFill>
              <a:srgbClr val="FFFFFF">
                <a:alpha val="2178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pic>
          <p:nvPicPr>
            <p:cNvPr id="91" name="Picture 2" descr="C:\Users\Rinat\Desktop\ЛОГО вкгк новый 2020г.png">
              <a:extLst>
                <a:ext uri="{FF2B5EF4-FFF2-40B4-BE49-F238E27FC236}">
                  <a16:creationId xmlns:a16="http://schemas.microsoft.com/office/drawing/2014/main" id="{2FCAB268-7AFC-4704-84B4-C46E4C90D22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9711045">
              <a:off x="5205157" y="2968243"/>
              <a:ext cx="1808916" cy="18089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9" name="TextBox 8">
            <a:extLst>
              <a:ext uri="{FF2B5EF4-FFF2-40B4-BE49-F238E27FC236}">
                <a16:creationId xmlns:a16="http://schemas.microsoft.com/office/drawing/2014/main" id="{CFC4D8FC-8458-489F-9ED1-D93649F7E9BE}"/>
              </a:ext>
            </a:extLst>
          </p:cNvPr>
          <p:cNvSpPr txBox="1"/>
          <p:nvPr/>
        </p:nvSpPr>
        <p:spPr>
          <a:xfrm>
            <a:off x="6532392" y="1952571"/>
            <a:ext cx="54373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48</a:t>
            </a: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20CC948A-424A-4E0C-A6CF-1D23A0BC4365}"/>
              </a:ext>
            </a:extLst>
          </p:cNvPr>
          <p:cNvSpPr txBox="1"/>
          <p:nvPr/>
        </p:nvSpPr>
        <p:spPr>
          <a:xfrm>
            <a:off x="7446200" y="3277464"/>
            <a:ext cx="54373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38</a:t>
            </a:r>
            <a:endParaRPr lang="ru-RU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72D40B1A-1A35-4A2A-ACAF-247B4ED227A9}"/>
              </a:ext>
            </a:extLst>
          </p:cNvPr>
          <p:cNvSpPr txBox="1"/>
          <p:nvPr/>
        </p:nvSpPr>
        <p:spPr>
          <a:xfrm>
            <a:off x="6822196" y="4610853"/>
            <a:ext cx="54373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16</a:t>
            </a: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A2775176-2BC8-48D2-94D2-2328FD8220BE}"/>
              </a:ext>
            </a:extLst>
          </p:cNvPr>
          <p:cNvSpPr txBox="1"/>
          <p:nvPr/>
        </p:nvSpPr>
        <p:spPr>
          <a:xfrm>
            <a:off x="5163023" y="4657308"/>
            <a:ext cx="54373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21</a:t>
            </a: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FF204C2C-7625-4A84-91CB-A8A86112D275}"/>
              </a:ext>
            </a:extLst>
          </p:cNvPr>
          <p:cNvSpPr txBox="1"/>
          <p:nvPr/>
        </p:nvSpPr>
        <p:spPr>
          <a:xfrm>
            <a:off x="4301712" y="3410298"/>
            <a:ext cx="52392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11</a:t>
            </a: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0EAB6D09-7CCA-4A26-9737-9BD819E105DB}"/>
              </a:ext>
            </a:extLst>
          </p:cNvPr>
          <p:cNvSpPr txBox="1"/>
          <p:nvPr/>
        </p:nvSpPr>
        <p:spPr>
          <a:xfrm>
            <a:off x="5213622" y="1967267"/>
            <a:ext cx="36420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22702404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3">
            <a:extLst>
              <a:ext uri="{FF2B5EF4-FFF2-40B4-BE49-F238E27FC236}">
                <a16:creationId xmlns:a16="http://schemas.microsoft.com/office/drawing/2014/main" id="{6DB48993-84C9-460E-A6CC-6BEFF115874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2579" y="48296"/>
            <a:ext cx="12192000" cy="806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5298" name="Rectangle 2">
            <a:extLst>
              <a:ext uri="{FF2B5EF4-FFF2-40B4-BE49-F238E27FC236}">
                <a16:creationId xmlns:a16="http://schemas.microsoft.com/office/drawing/2014/main" id="{D0E6D4A7-9779-4D28-83AB-5614A205B16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150966" y="144238"/>
            <a:ext cx="10055226" cy="806450"/>
          </a:xfrm>
        </p:spPr>
        <p:txBody>
          <a:bodyPr>
            <a:normAutofit/>
          </a:bodyPr>
          <a:lstStyle/>
          <a:p>
            <a:pPr algn="ctr"/>
            <a:r>
              <a:rPr lang="kk-KZ" altLang="ko-KR" sz="2400" b="1" dirty="0">
                <a:solidFill>
                  <a:schemeClr val="bg1"/>
                </a:solidFill>
                <a:latin typeface="Times New Roman" panose="02020603050405020304" pitchFamily="18" charset="0"/>
                <a:ea typeface="굴림" panose="020B0600000101010101" pitchFamily="34" charset="-127"/>
                <a:cs typeface="Times New Roman" panose="02020603050405020304" pitchFamily="18" charset="0"/>
              </a:rPr>
              <a:t>ОҚУ-ӨНДІРІСТІК ПРАКТИКАНЫ ҰЙЫМДАСТЫРУ</a:t>
            </a:r>
            <a:endParaRPr lang="ko-KR" altLang="en-US" sz="2400" b="1" dirty="0">
              <a:solidFill>
                <a:schemeClr val="bg1"/>
              </a:solidFill>
              <a:latin typeface="Times New Roman" panose="02020603050405020304" pitchFamily="18" charset="0"/>
              <a:ea typeface="굴림" panose="020B0600000101010101" pitchFamily="34" charset="-127"/>
              <a:cs typeface="Times New Roman" panose="02020603050405020304" pitchFamily="18" charset="0"/>
            </a:endParaRPr>
          </a:p>
        </p:txBody>
      </p:sp>
      <p:pic>
        <p:nvPicPr>
          <p:cNvPr id="55299" name="Picture 2" descr="C:\Users\Rinat\Desktop\ЛОГО вкгк новый 2020г.png">
            <a:extLst>
              <a:ext uri="{FF2B5EF4-FFF2-40B4-BE49-F238E27FC236}">
                <a16:creationId xmlns:a16="http://schemas.microsoft.com/office/drawing/2014/main" id="{C1DD8BF4-D913-4576-8666-F59CC01703E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4778" y="55648"/>
            <a:ext cx="842059" cy="8420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45541A16-5382-4049-A8C5-BE1CBBBCE0EC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258"/>
          <a:stretch/>
        </p:blipFill>
        <p:spPr>
          <a:xfrm>
            <a:off x="294009" y="873580"/>
            <a:ext cx="3117011" cy="1887540"/>
          </a:xfrm>
          <a:prstGeom prst="rect">
            <a:avLst/>
          </a:prstGeom>
        </p:spPr>
      </p:pic>
      <p:pic>
        <p:nvPicPr>
          <p:cNvPr id="25" name="Объект 4">
            <a:extLst>
              <a:ext uri="{FF2B5EF4-FFF2-40B4-BE49-F238E27FC236}">
                <a16:creationId xmlns:a16="http://schemas.microsoft.com/office/drawing/2014/main" id="{01B80ED9-11AC-4327-BFC6-EF1C43A8A9D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79860" y="2779954"/>
            <a:ext cx="1717650" cy="12882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Рисунок 25">
            <a:extLst>
              <a:ext uri="{FF2B5EF4-FFF2-40B4-BE49-F238E27FC236}">
                <a16:creationId xmlns:a16="http://schemas.microsoft.com/office/drawing/2014/main" id="{B97988D4-5F60-4AB8-8568-45C8039C5EAA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906"/>
          <a:stretch/>
        </p:blipFill>
        <p:spPr>
          <a:xfrm>
            <a:off x="2015255" y="2756965"/>
            <a:ext cx="1395765" cy="1296547"/>
          </a:xfrm>
          <a:prstGeom prst="rect">
            <a:avLst/>
          </a:prstGeom>
          <a:ln>
            <a:solidFill>
              <a:srgbClr val="002060"/>
            </a:solidFill>
          </a:ln>
        </p:spPr>
      </p:pic>
      <p:pic>
        <p:nvPicPr>
          <p:cNvPr id="24" name="Рисунок 23">
            <a:extLst>
              <a:ext uri="{FF2B5EF4-FFF2-40B4-BE49-F238E27FC236}">
                <a16:creationId xmlns:a16="http://schemas.microsoft.com/office/drawing/2014/main" id="{37B98F50-15FF-43D0-AFE9-6D09A7E78BE7}"/>
              </a:ext>
            </a:extLst>
          </p:cNvPr>
          <p:cNvPicPr>
            <a:picLocks noChangeAspect="1"/>
          </p:cNvPicPr>
          <p:nvPr/>
        </p:nvPicPr>
        <p:blipFill>
          <a:blip r:embed="rId8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15245" y="4352406"/>
            <a:ext cx="1581893" cy="2109190"/>
          </a:xfrm>
          <a:prstGeom prst="rect">
            <a:avLst/>
          </a:prstGeom>
        </p:spPr>
      </p:pic>
      <p:pic>
        <p:nvPicPr>
          <p:cNvPr id="55300" name="Рисунок 55299">
            <a:extLst>
              <a:ext uri="{FF2B5EF4-FFF2-40B4-BE49-F238E27FC236}">
                <a16:creationId xmlns:a16="http://schemas.microsoft.com/office/drawing/2014/main" id="{091CFDFD-ECD7-475E-92F2-BA6022974821}"/>
              </a:ext>
            </a:extLst>
          </p:cNvPr>
          <p:cNvPicPr>
            <a:picLocks noChangeAspect="1"/>
          </p:cNvPicPr>
          <p:nvPr/>
        </p:nvPicPr>
        <p:blipFill>
          <a:blip r:embed="rId9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8432" y="4352406"/>
            <a:ext cx="1581893" cy="2109190"/>
          </a:xfrm>
          <a:prstGeom prst="rect">
            <a:avLst/>
          </a:prstGeom>
        </p:spPr>
      </p:pic>
      <p:pic>
        <p:nvPicPr>
          <p:cNvPr id="55306" name="Рисунок 55305">
            <a:extLst>
              <a:ext uri="{FF2B5EF4-FFF2-40B4-BE49-F238E27FC236}">
                <a16:creationId xmlns:a16="http://schemas.microsoft.com/office/drawing/2014/main" id="{F50AC6EB-9D19-4062-A88A-8817358CF2AE}"/>
              </a:ext>
            </a:extLst>
          </p:cNvPr>
          <p:cNvPicPr>
            <a:picLocks noChangeAspect="1"/>
          </p:cNvPicPr>
          <p:nvPr/>
        </p:nvPicPr>
        <p:blipFill>
          <a:blip r:embed="rId10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40001" y="4352406"/>
            <a:ext cx="1581893" cy="2109191"/>
          </a:xfrm>
          <a:prstGeom prst="rect">
            <a:avLst/>
          </a:prstGeom>
        </p:spPr>
      </p:pic>
      <p:pic>
        <p:nvPicPr>
          <p:cNvPr id="55308" name="Рисунок 55307">
            <a:extLst>
              <a:ext uri="{FF2B5EF4-FFF2-40B4-BE49-F238E27FC236}">
                <a16:creationId xmlns:a16="http://schemas.microsoft.com/office/drawing/2014/main" id="{9032D73C-9992-4E20-8EB4-F46507178FF8}"/>
              </a:ext>
            </a:extLst>
          </p:cNvPr>
          <p:cNvPicPr>
            <a:picLocks noChangeAspect="1"/>
          </p:cNvPicPr>
          <p:nvPr/>
        </p:nvPicPr>
        <p:blipFill>
          <a:blip r:embed="rId11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44096" y="4352406"/>
            <a:ext cx="1581893" cy="2109191"/>
          </a:xfrm>
          <a:prstGeom prst="rect">
            <a:avLst/>
          </a:prstGeom>
        </p:spPr>
      </p:pic>
      <p:pic>
        <p:nvPicPr>
          <p:cNvPr id="55310" name="Рисунок 55309">
            <a:extLst>
              <a:ext uri="{FF2B5EF4-FFF2-40B4-BE49-F238E27FC236}">
                <a16:creationId xmlns:a16="http://schemas.microsoft.com/office/drawing/2014/main" id="{F78DD01F-4923-4567-B3D3-DAE5DD813DCE}"/>
              </a:ext>
            </a:extLst>
          </p:cNvPr>
          <p:cNvPicPr>
            <a:picLocks noChangeAspect="1"/>
          </p:cNvPicPr>
          <p:nvPr/>
        </p:nvPicPr>
        <p:blipFill>
          <a:blip r:embed="rId1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22974" y="4352406"/>
            <a:ext cx="1581893" cy="2109190"/>
          </a:xfrm>
          <a:prstGeom prst="rect">
            <a:avLst/>
          </a:prstGeom>
        </p:spPr>
      </p:pic>
      <p:pic>
        <p:nvPicPr>
          <p:cNvPr id="55312" name="Рисунок 55311">
            <a:extLst>
              <a:ext uri="{FF2B5EF4-FFF2-40B4-BE49-F238E27FC236}">
                <a16:creationId xmlns:a16="http://schemas.microsoft.com/office/drawing/2014/main" id="{34E78827-FF7D-48A0-8CC2-243D347FCFBE}"/>
              </a:ext>
            </a:extLst>
          </p:cNvPr>
          <p:cNvPicPr>
            <a:picLocks noChangeAspect="1"/>
          </p:cNvPicPr>
          <p:nvPr/>
        </p:nvPicPr>
        <p:blipFill>
          <a:blip r:embed="rId1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30703" y="4352406"/>
            <a:ext cx="1581893" cy="2109191"/>
          </a:xfrm>
          <a:prstGeom prst="rect">
            <a:avLst/>
          </a:prstGeom>
        </p:spPr>
      </p:pic>
      <p:pic>
        <p:nvPicPr>
          <p:cNvPr id="55316" name="Рисунок 55315">
            <a:extLst>
              <a:ext uri="{FF2B5EF4-FFF2-40B4-BE49-F238E27FC236}">
                <a16:creationId xmlns:a16="http://schemas.microsoft.com/office/drawing/2014/main" id="{EBE9FEC8-C553-4EAD-AD05-8AC8605B35CC}"/>
              </a:ext>
            </a:extLst>
          </p:cNvPr>
          <p:cNvPicPr>
            <a:picLocks noChangeAspect="1"/>
          </p:cNvPicPr>
          <p:nvPr/>
        </p:nvPicPr>
        <p:blipFill>
          <a:blip r:embed="rId1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8089" y="4352406"/>
            <a:ext cx="1581893" cy="2109191"/>
          </a:xfrm>
          <a:prstGeom prst="rect">
            <a:avLst/>
          </a:prstGeom>
        </p:spPr>
      </p:pic>
      <p:sp>
        <p:nvSpPr>
          <p:cNvPr id="53" name="Заголовок 1">
            <a:extLst>
              <a:ext uri="{FF2B5EF4-FFF2-40B4-BE49-F238E27FC236}">
                <a16:creationId xmlns:a16="http://schemas.microsoft.com/office/drawing/2014/main" id="{C865CC6F-0985-4C1C-8248-9791A572514F}"/>
              </a:ext>
            </a:extLst>
          </p:cNvPr>
          <p:cNvSpPr txBox="1">
            <a:spLocks/>
          </p:cNvSpPr>
          <p:nvPr/>
        </p:nvSpPr>
        <p:spPr>
          <a:xfrm>
            <a:off x="564778" y="6455373"/>
            <a:ext cx="10779471" cy="30860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1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1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АӘжТД</a:t>
            </a:r>
            <a:r>
              <a:rPr lang="ru-RU" sz="1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бойынша</a:t>
            </a:r>
            <a:r>
              <a:rPr lang="ru-RU" sz="1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оқу-далалық</a:t>
            </a:r>
            <a:r>
              <a:rPr lang="ru-RU" sz="1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жиыны-2022», </a:t>
            </a:r>
            <a:r>
              <a:rPr lang="ru-RU" sz="1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Катон-Қарағай</a:t>
            </a:r>
            <a:r>
              <a:rPr lang="ru-RU" sz="1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ауданы</a:t>
            </a:r>
            <a:r>
              <a:rPr lang="ru-RU" sz="1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Свинчатка </a:t>
            </a:r>
            <a:r>
              <a:rPr lang="ru-RU" sz="1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ауылы</a:t>
            </a:r>
            <a:r>
              <a:rPr lang="ru-RU" sz="1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оқу-өндірістік</a:t>
            </a:r>
            <a:r>
              <a:rPr lang="ru-RU" sz="1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базасы</a:t>
            </a:r>
            <a:endParaRPr lang="ru-RU" sz="1600" b="1" dirty="0">
              <a:solidFill>
                <a:srgbClr val="002060"/>
              </a:solidFill>
            </a:endParaRPr>
          </a:p>
        </p:txBody>
      </p:sp>
      <p:pic>
        <p:nvPicPr>
          <p:cNvPr id="55318" name="Рисунок 55317">
            <a:extLst>
              <a:ext uri="{FF2B5EF4-FFF2-40B4-BE49-F238E27FC236}">
                <a16:creationId xmlns:a16="http://schemas.microsoft.com/office/drawing/2014/main" id="{04944495-E15D-4536-A141-EE45A84595ED}"/>
              </a:ext>
            </a:extLst>
          </p:cNvPr>
          <p:cNvPicPr>
            <a:picLocks noChangeAspect="1"/>
          </p:cNvPicPr>
          <p:nvPr/>
        </p:nvPicPr>
        <p:blipFill>
          <a:blip r:embed="rId1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03642" y="2356167"/>
            <a:ext cx="2574673" cy="1931005"/>
          </a:xfrm>
          <a:prstGeom prst="rect">
            <a:avLst/>
          </a:prstGeom>
        </p:spPr>
      </p:pic>
      <p:pic>
        <p:nvPicPr>
          <p:cNvPr id="55320" name="Рисунок 55319">
            <a:extLst>
              <a:ext uri="{FF2B5EF4-FFF2-40B4-BE49-F238E27FC236}">
                <a16:creationId xmlns:a16="http://schemas.microsoft.com/office/drawing/2014/main" id="{A547084C-313C-4A97-AEAD-1158DDFE595E}"/>
              </a:ext>
            </a:extLst>
          </p:cNvPr>
          <p:cNvPicPr>
            <a:picLocks noChangeAspect="1"/>
          </p:cNvPicPr>
          <p:nvPr/>
        </p:nvPicPr>
        <p:blipFill>
          <a:blip r:embed="rId1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82478" y="873580"/>
            <a:ext cx="2070881" cy="2761174"/>
          </a:xfrm>
          <a:prstGeom prst="rect">
            <a:avLst/>
          </a:prstGeom>
        </p:spPr>
      </p:pic>
      <p:pic>
        <p:nvPicPr>
          <p:cNvPr id="55322" name="Рисунок 55321">
            <a:extLst>
              <a:ext uri="{FF2B5EF4-FFF2-40B4-BE49-F238E27FC236}">
                <a16:creationId xmlns:a16="http://schemas.microsoft.com/office/drawing/2014/main" id="{48FB6CDD-357B-4021-B596-9F74DF2C116E}"/>
              </a:ext>
            </a:extLst>
          </p:cNvPr>
          <p:cNvPicPr>
            <a:picLocks noChangeAspect="1"/>
          </p:cNvPicPr>
          <p:nvPr/>
        </p:nvPicPr>
        <p:blipFill>
          <a:blip r:embed="rId17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72315" y="854746"/>
            <a:ext cx="2629060" cy="1478847"/>
          </a:xfrm>
          <a:prstGeom prst="rect">
            <a:avLst/>
          </a:prstGeom>
        </p:spPr>
      </p:pic>
      <p:pic>
        <p:nvPicPr>
          <p:cNvPr id="60" name="Рисунок 59">
            <a:extLst>
              <a:ext uri="{FF2B5EF4-FFF2-40B4-BE49-F238E27FC236}">
                <a16:creationId xmlns:a16="http://schemas.microsoft.com/office/drawing/2014/main" id="{3CF96702-B409-41A3-A105-032F480D492D}"/>
              </a:ext>
            </a:extLst>
          </p:cNvPr>
          <p:cNvPicPr>
            <a:picLocks noChangeAspect="1"/>
          </p:cNvPicPr>
          <p:nvPr/>
        </p:nvPicPr>
        <p:blipFill rotWithShape="1">
          <a:blip r:embed="rId18"/>
          <a:srcRect l="59606" t="41016" r="9713" b="18770"/>
          <a:stretch/>
        </p:blipFill>
        <p:spPr>
          <a:xfrm>
            <a:off x="3446510" y="873580"/>
            <a:ext cx="4021643" cy="2965175"/>
          </a:xfrm>
          <a:prstGeom prst="rect">
            <a:avLst/>
          </a:prstGeom>
        </p:spPr>
      </p:pic>
      <p:sp>
        <p:nvSpPr>
          <p:cNvPr id="21" name="Заголовок 1">
            <a:extLst>
              <a:ext uri="{FF2B5EF4-FFF2-40B4-BE49-F238E27FC236}">
                <a16:creationId xmlns:a16="http://schemas.microsoft.com/office/drawing/2014/main" id="{5E448800-8C58-475D-9373-4DAAF4638148}"/>
              </a:ext>
            </a:extLst>
          </p:cNvPr>
          <p:cNvSpPr txBox="1">
            <a:spLocks/>
          </p:cNvSpPr>
          <p:nvPr/>
        </p:nvSpPr>
        <p:spPr>
          <a:xfrm>
            <a:off x="279860" y="4011187"/>
            <a:ext cx="11873499" cy="308602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1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1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Жас</a:t>
            </a:r>
            <a:r>
              <a:rPr lang="ru-RU" sz="1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көшбасшылар</a:t>
            </a:r>
            <a:r>
              <a:rPr lang="ru-RU" sz="1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мектебі</a:t>
            </a:r>
            <a:r>
              <a:rPr lang="ru-RU" sz="1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», </a:t>
            </a:r>
            <a:r>
              <a:rPr lang="ru-RU" sz="1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Катон-Қарағай</a:t>
            </a:r>
            <a:r>
              <a:rPr lang="ru-RU" sz="1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ауданы</a:t>
            </a:r>
            <a:r>
              <a:rPr lang="ru-RU" sz="1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Свинчатка </a:t>
            </a:r>
            <a:r>
              <a:rPr lang="ru-RU" sz="1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ауылы</a:t>
            </a:r>
            <a:r>
              <a:rPr lang="ru-RU" sz="1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оқу-өндірістік</a:t>
            </a:r>
            <a:r>
              <a:rPr lang="ru-RU" sz="1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базасы</a:t>
            </a:r>
            <a:endParaRPr lang="ru-RU" sz="16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575732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3">
            <a:extLst>
              <a:ext uri="{FF2B5EF4-FFF2-40B4-BE49-F238E27FC236}">
                <a16:creationId xmlns:a16="http://schemas.microsoft.com/office/drawing/2014/main" id="{03D07830-C901-43A6-82AB-6A62485C223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31756"/>
            <a:ext cx="12192000" cy="1093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7107" name="Picture 2" descr="C:\Users\Rinat\Desktop\ЛОГО вкгк новый 2020г.png">
            <a:extLst>
              <a:ext uri="{FF2B5EF4-FFF2-40B4-BE49-F238E27FC236}">
                <a16:creationId xmlns:a16="http://schemas.microsoft.com/office/drawing/2014/main" id="{79CF5866-12F2-4093-BB33-DFDEB0B0F3B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9400" y="63513"/>
            <a:ext cx="1030288" cy="1030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C4E690AA-04D4-473D-904C-8F70AF0008EB}"/>
              </a:ext>
            </a:extLst>
          </p:cNvPr>
          <p:cNvSpPr/>
          <p:nvPr/>
        </p:nvSpPr>
        <p:spPr>
          <a:xfrm>
            <a:off x="2758335" y="464356"/>
            <a:ext cx="616098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ru-RU" sz="28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ХАЛЫҚАРАЛЫҚ ЫНТЫМАСТЫҚ</a:t>
            </a:r>
          </a:p>
        </p:txBody>
      </p:sp>
      <p:grpSp>
        <p:nvGrpSpPr>
          <p:cNvPr id="2" name="Группа 1">
            <a:extLst>
              <a:ext uri="{FF2B5EF4-FFF2-40B4-BE49-F238E27FC236}">
                <a16:creationId xmlns:a16="http://schemas.microsoft.com/office/drawing/2014/main" id="{2B3B35AB-DF35-4560-9B1A-08335ADE4A85}"/>
              </a:ext>
            </a:extLst>
          </p:cNvPr>
          <p:cNvGrpSpPr/>
          <p:nvPr/>
        </p:nvGrpSpPr>
        <p:grpSpPr>
          <a:xfrm>
            <a:off x="282275" y="1258584"/>
            <a:ext cx="6248399" cy="5184396"/>
            <a:chOff x="-94213" y="1258584"/>
            <a:chExt cx="6248399" cy="5184396"/>
          </a:xfrm>
        </p:grpSpPr>
        <p:pic>
          <p:nvPicPr>
            <p:cNvPr id="9" name="Рисунок 8">
              <a:extLst>
                <a:ext uri="{FF2B5EF4-FFF2-40B4-BE49-F238E27FC236}">
                  <a16:creationId xmlns:a16="http://schemas.microsoft.com/office/drawing/2014/main" id="{B6B860EA-0595-4D2E-A57A-0B65C962398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96"/>
            <a:stretch/>
          </p:blipFill>
          <p:spPr>
            <a:xfrm>
              <a:off x="-94213" y="1258584"/>
              <a:ext cx="6248399" cy="5184396"/>
            </a:xfrm>
            <a:prstGeom prst="rect">
              <a:avLst/>
            </a:prstGeom>
          </p:spPr>
        </p:pic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7EAEF0C5-22C7-409E-B016-D640496F823F}"/>
                </a:ext>
              </a:extLst>
            </p:cNvPr>
            <p:cNvSpPr txBox="1"/>
            <p:nvPr/>
          </p:nvSpPr>
          <p:spPr>
            <a:xfrm>
              <a:off x="565733" y="1891003"/>
              <a:ext cx="1487908" cy="116955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>
                <a:spcBef>
                  <a:spcPct val="0"/>
                </a:spcBef>
                <a:buClrTx/>
                <a:buFontTx/>
                <a:buNone/>
              </a:pPr>
              <a:br>
                <a:rPr lang="ru-RU" altLang="ru-RU" sz="1400" b="1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</a:br>
              <a:r>
                <a:rPr lang="ru-RU" altLang="ru-RU" sz="1400" b="1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ru-RU" altLang="ru-RU" sz="1400" b="1" dirty="0" err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Цзянцу</a:t>
              </a:r>
              <a:r>
                <a:rPr lang="ru-RU" altLang="ru-RU" sz="1400" b="1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br>
                <a:rPr lang="ru-RU" altLang="ru-RU" sz="1400" b="1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</a:br>
              <a:r>
                <a:rPr lang="ru-RU" altLang="ru-RU" sz="1400" b="1" dirty="0" err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университеті</a:t>
              </a:r>
              <a:r>
                <a:rPr lang="ru-RU" altLang="ru-RU" sz="1400" b="1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 </a:t>
              </a:r>
            </a:p>
            <a:p>
              <a:pPr algn="ctr">
                <a:spcBef>
                  <a:spcPct val="0"/>
                </a:spcBef>
                <a:buClrTx/>
                <a:buFontTx/>
                <a:buNone/>
              </a:pPr>
              <a:r>
                <a:rPr lang="ru-RU" altLang="ru-RU" sz="1400" b="1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(ҚХР)</a:t>
              </a:r>
            </a:p>
            <a:p>
              <a:endParaRPr lang="ru-RU" sz="1400" b="1" dirty="0">
                <a:solidFill>
                  <a:srgbClr val="002060"/>
                </a:solidFill>
              </a:endParaRPr>
            </a:p>
          </p:txBody>
        </p:sp>
        <p:sp>
          <p:nvSpPr>
            <p:cNvPr id="6" name="Прямоугольник 5">
              <a:extLst>
                <a:ext uri="{FF2B5EF4-FFF2-40B4-BE49-F238E27FC236}">
                  <a16:creationId xmlns:a16="http://schemas.microsoft.com/office/drawing/2014/main" id="{DECA8899-E230-4368-85BC-99AFFD5E6518}"/>
                </a:ext>
              </a:extLst>
            </p:cNvPr>
            <p:cNvSpPr/>
            <p:nvPr/>
          </p:nvSpPr>
          <p:spPr>
            <a:xfrm>
              <a:off x="3648993" y="1836089"/>
              <a:ext cx="1966179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ru-RU" altLang="ru-RU" sz="1400" b="1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Туризм </a:t>
              </a:r>
              <a:r>
                <a:rPr lang="ru-RU" altLang="ru-RU" sz="1400" b="1" dirty="0" err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академиясы</a:t>
              </a:r>
              <a:endParaRPr lang="ru-RU" altLang="ru-RU" sz="1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r>
                <a:rPr lang="ru-RU" altLang="ru-RU" sz="1400" b="1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(қ. Анталия, </a:t>
              </a:r>
              <a:r>
                <a:rPr lang="ru-RU" altLang="ru-RU" sz="1400" b="1" dirty="0" err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Түркия</a:t>
              </a:r>
              <a:r>
                <a:rPr lang="ru-RU" altLang="ru-RU" sz="1400" b="1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) </a:t>
              </a:r>
              <a:endParaRPr lang="ru-RU" sz="1400" b="1" dirty="0">
                <a:solidFill>
                  <a:srgbClr val="002060"/>
                </a:solidFill>
              </a:endParaRPr>
            </a:p>
          </p:txBody>
        </p:sp>
        <p:sp>
          <p:nvSpPr>
            <p:cNvPr id="8" name="Прямоугольник 7">
              <a:extLst>
                <a:ext uri="{FF2B5EF4-FFF2-40B4-BE49-F238E27FC236}">
                  <a16:creationId xmlns:a16="http://schemas.microsoft.com/office/drawing/2014/main" id="{69787990-AF85-4910-AE75-147DCB26785B}"/>
                </a:ext>
              </a:extLst>
            </p:cNvPr>
            <p:cNvSpPr/>
            <p:nvPr/>
          </p:nvSpPr>
          <p:spPr>
            <a:xfrm>
              <a:off x="141287" y="3361978"/>
              <a:ext cx="2476500" cy="69249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spcBef>
                  <a:spcPct val="0"/>
                </a:spcBef>
                <a:buClrTx/>
                <a:buFontTx/>
                <a:buNone/>
              </a:pPr>
              <a:r>
                <a:rPr lang="ru-RU" altLang="ru-RU" sz="1300" b="1" dirty="0" err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Ғ.Тоқай</a:t>
              </a:r>
              <a:r>
                <a:rPr lang="ru-RU" altLang="ru-RU" sz="1300" b="1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ru-RU" altLang="ru-RU" sz="1300" b="1" dirty="0" err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атындағы</a:t>
              </a:r>
              <a:r>
                <a:rPr lang="ru-RU" altLang="ru-RU" sz="1300" b="1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Арск </a:t>
              </a:r>
              <a:r>
                <a:rPr lang="ru-RU" altLang="ru-RU" sz="1300" b="1" dirty="0" err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педагогикалық</a:t>
              </a:r>
              <a:r>
                <a:rPr lang="ru-RU" altLang="ru-RU" sz="1300" b="1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ru-RU" altLang="ru-RU" sz="1300" b="1" dirty="0" err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колледжі</a:t>
              </a:r>
              <a:r>
                <a:rPr lang="ru-RU" altLang="ru-RU" sz="1300" b="1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(Татарстан)</a:t>
              </a:r>
            </a:p>
          </p:txBody>
        </p:sp>
        <p:sp>
          <p:nvSpPr>
            <p:cNvPr id="10" name="Прямоугольник 9">
              <a:extLst>
                <a:ext uri="{FF2B5EF4-FFF2-40B4-BE49-F238E27FC236}">
                  <a16:creationId xmlns:a16="http://schemas.microsoft.com/office/drawing/2014/main" id="{9EAF2898-0DFD-491C-A891-77E39C63C14B}"/>
                </a:ext>
              </a:extLst>
            </p:cNvPr>
            <p:cNvSpPr/>
            <p:nvPr/>
          </p:nvSpPr>
          <p:spPr>
            <a:xfrm>
              <a:off x="363537" y="3939824"/>
              <a:ext cx="2130425" cy="49244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ru-RU" altLang="ru-RU" sz="1300" b="1" dirty="0" err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Қазан</a:t>
              </a:r>
              <a:r>
                <a:rPr lang="ru-RU" altLang="ru-RU" sz="1300" b="1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ru-RU" altLang="ru-RU" sz="1300" b="1" dirty="0" err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педагогикалық</a:t>
              </a:r>
              <a:r>
                <a:rPr lang="ru-RU" altLang="ru-RU" sz="1300" b="1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 </a:t>
              </a:r>
              <a:r>
                <a:rPr lang="ru-RU" altLang="ru-RU" sz="1300" b="1" dirty="0" err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колледжі</a:t>
              </a:r>
              <a:r>
                <a:rPr lang="ru-RU" altLang="ru-RU" sz="1300" b="1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(Татарстан)</a:t>
              </a:r>
              <a:endParaRPr lang="ru-RU" sz="1300" b="1" dirty="0">
                <a:solidFill>
                  <a:srgbClr val="002060"/>
                </a:solidFill>
              </a:endParaRPr>
            </a:p>
          </p:txBody>
        </p:sp>
        <p:sp>
          <p:nvSpPr>
            <p:cNvPr id="11" name="Прямоугольник 10">
              <a:extLst>
                <a:ext uri="{FF2B5EF4-FFF2-40B4-BE49-F238E27FC236}">
                  <a16:creationId xmlns:a16="http://schemas.microsoft.com/office/drawing/2014/main" id="{63E25F29-23F0-42CE-AC47-5B5A9CFBB585}"/>
                </a:ext>
              </a:extLst>
            </p:cNvPr>
            <p:cNvSpPr/>
            <p:nvPr/>
          </p:nvSpPr>
          <p:spPr>
            <a:xfrm>
              <a:off x="209550" y="4847766"/>
              <a:ext cx="2200275" cy="49244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ru-RU" altLang="ru-RU" sz="1300" b="1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Барнаул </a:t>
              </a:r>
              <a:r>
                <a:rPr lang="ru-RU" altLang="ru-RU" sz="1300" b="1" dirty="0" err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мемлекеттік</a:t>
              </a:r>
              <a:r>
                <a:rPr lang="ru-RU" altLang="ru-RU" sz="1300" b="1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ru-RU" altLang="ru-RU" sz="1300" b="1" dirty="0" err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педагогикалық</a:t>
              </a:r>
              <a:r>
                <a:rPr lang="ru-RU" altLang="ru-RU" sz="1300" b="1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ru-RU" altLang="ru-RU" sz="1300" b="1" dirty="0" err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колледжі</a:t>
              </a:r>
              <a:endParaRPr lang="ru-RU" sz="1300" b="1" dirty="0">
                <a:solidFill>
                  <a:srgbClr val="002060"/>
                </a:solidFill>
              </a:endParaRPr>
            </a:p>
          </p:txBody>
        </p:sp>
        <p:sp>
          <p:nvSpPr>
            <p:cNvPr id="15" name="Прямоугольник 14">
              <a:extLst>
                <a:ext uri="{FF2B5EF4-FFF2-40B4-BE49-F238E27FC236}">
                  <a16:creationId xmlns:a16="http://schemas.microsoft.com/office/drawing/2014/main" id="{10B61D56-3700-4271-A517-FA0683D3914F}"/>
                </a:ext>
              </a:extLst>
            </p:cNvPr>
            <p:cNvSpPr/>
            <p:nvPr/>
          </p:nvSpPr>
          <p:spPr>
            <a:xfrm>
              <a:off x="279400" y="5302503"/>
              <a:ext cx="2200275" cy="49244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ru-RU" altLang="ru-RU" sz="1300" b="1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Славгород </a:t>
              </a:r>
              <a:r>
                <a:rPr lang="ru-RU" altLang="ru-RU" sz="1300" b="1" dirty="0" err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педагогикалық</a:t>
              </a:r>
              <a:r>
                <a:rPr lang="ru-RU" altLang="ru-RU" sz="1300" b="1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ru-RU" altLang="ru-RU" sz="1300" b="1" dirty="0" err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колледжі</a:t>
              </a:r>
              <a:r>
                <a:rPr lang="ru-RU" altLang="ru-RU" sz="1300" b="1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 </a:t>
              </a:r>
              <a:r>
                <a:rPr lang="kk-KZ" sz="1300" b="1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(Ресей</a:t>
              </a:r>
              <a:r>
                <a:rPr lang="ru-RU" sz="1300" b="1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)</a:t>
              </a:r>
              <a:endParaRPr lang="ru-RU" sz="1300" b="1" dirty="0">
                <a:solidFill>
                  <a:srgbClr val="002060"/>
                </a:solidFill>
              </a:endParaRPr>
            </a:p>
          </p:txBody>
        </p:sp>
        <p:sp>
          <p:nvSpPr>
            <p:cNvPr id="16" name="Прямоугольник 15">
              <a:extLst>
                <a:ext uri="{FF2B5EF4-FFF2-40B4-BE49-F238E27FC236}">
                  <a16:creationId xmlns:a16="http://schemas.microsoft.com/office/drawing/2014/main" id="{DD59D9F2-8A66-441C-BB9B-8640038AFDDE}"/>
                </a:ext>
              </a:extLst>
            </p:cNvPr>
            <p:cNvSpPr/>
            <p:nvPr/>
          </p:nvSpPr>
          <p:spPr>
            <a:xfrm>
              <a:off x="3601795" y="4574179"/>
              <a:ext cx="2200275" cy="49244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ru-RU" altLang="ru-RU" sz="1300" b="1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Рубцовск </a:t>
              </a:r>
              <a:r>
                <a:rPr lang="ru-RU" altLang="ru-RU" sz="1300" b="1" dirty="0" err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педагогикалық</a:t>
              </a:r>
              <a:r>
                <a:rPr lang="ru-RU" altLang="ru-RU" sz="1300" b="1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ru-RU" altLang="ru-RU" sz="1300" b="1" dirty="0" err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колледжі</a:t>
              </a:r>
              <a:endParaRPr lang="ru-RU" sz="1300" b="1" dirty="0">
                <a:solidFill>
                  <a:srgbClr val="002060"/>
                </a:solidFill>
              </a:endParaRPr>
            </a:p>
          </p:txBody>
        </p:sp>
        <p:sp>
          <p:nvSpPr>
            <p:cNvPr id="17" name="Прямоугольник 16">
              <a:extLst>
                <a:ext uri="{FF2B5EF4-FFF2-40B4-BE49-F238E27FC236}">
                  <a16:creationId xmlns:a16="http://schemas.microsoft.com/office/drawing/2014/main" id="{03C128EB-F522-4C53-90B6-69E325304C78}"/>
                </a:ext>
              </a:extLst>
            </p:cNvPr>
            <p:cNvSpPr/>
            <p:nvPr/>
          </p:nvSpPr>
          <p:spPr>
            <a:xfrm>
              <a:off x="3601796" y="4953428"/>
              <a:ext cx="2200275" cy="49244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ru-RU" altLang="ru-RU" sz="1300" b="1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Каменск </a:t>
              </a:r>
              <a:r>
                <a:rPr lang="ru-RU" altLang="ru-RU" sz="1300" b="1" dirty="0" err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педагогикалық</a:t>
              </a:r>
              <a:r>
                <a:rPr lang="ru-RU" altLang="ru-RU" sz="1300" b="1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ru-RU" altLang="ru-RU" sz="1300" b="1" dirty="0" err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колледжі</a:t>
              </a:r>
              <a:r>
                <a:rPr lang="ru-RU" altLang="ru-RU" sz="1300" b="1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 </a:t>
              </a:r>
              <a:r>
                <a:rPr lang="kk-KZ" sz="1300" b="1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(Ресей</a:t>
              </a:r>
              <a:r>
                <a:rPr lang="ru-RU" sz="1300" b="1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)</a:t>
              </a:r>
              <a:endParaRPr lang="ru-RU" sz="1300" b="1" dirty="0">
                <a:solidFill>
                  <a:srgbClr val="002060"/>
                </a:solidFill>
              </a:endParaRPr>
            </a:p>
          </p:txBody>
        </p:sp>
        <p:sp>
          <p:nvSpPr>
            <p:cNvPr id="18" name="Прямоугольник 17">
              <a:extLst>
                <a:ext uri="{FF2B5EF4-FFF2-40B4-BE49-F238E27FC236}">
                  <a16:creationId xmlns:a16="http://schemas.microsoft.com/office/drawing/2014/main" id="{E46D797F-7746-4E38-AFCF-2DFC7524E08D}"/>
                </a:ext>
              </a:extLst>
            </p:cNvPr>
            <p:cNvSpPr/>
            <p:nvPr/>
          </p:nvSpPr>
          <p:spPr>
            <a:xfrm>
              <a:off x="3531946" y="3204669"/>
              <a:ext cx="2200275" cy="69249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ru-RU" altLang="ru-RU" sz="1300" b="1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Бийск </a:t>
              </a:r>
              <a:r>
                <a:rPr lang="ru-RU" altLang="ru-RU" sz="1300" b="1" dirty="0" err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педагогикалық</a:t>
              </a:r>
              <a:r>
                <a:rPr lang="ru-RU" altLang="ru-RU" sz="1300" b="1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ru-RU" altLang="ru-RU" sz="1300" b="1" dirty="0" err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колледжі</a:t>
              </a:r>
              <a:endParaRPr lang="ru-RU" altLang="ru-RU" sz="13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algn="ctr"/>
              <a:r>
                <a:rPr lang="kk-KZ" sz="1300" b="1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(Ресей</a:t>
              </a:r>
              <a:r>
                <a:rPr lang="ru-RU" sz="1300" b="1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)</a:t>
              </a:r>
              <a:endParaRPr lang="ru-RU" sz="1300" b="1" dirty="0">
                <a:solidFill>
                  <a:srgbClr val="002060"/>
                </a:solidFill>
              </a:endParaRPr>
            </a:p>
          </p:txBody>
        </p:sp>
      </p:grpSp>
      <p:pic>
        <p:nvPicPr>
          <p:cNvPr id="19" name="Picture 3" descr="\\10.0.0.1\общая_папка\фотографии\2016-2017 учебный год\китай\IMG_4496.JPG">
            <a:extLst>
              <a:ext uri="{FF2B5EF4-FFF2-40B4-BE49-F238E27FC236}">
                <a16:creationId xmlns:a16="http://schemas.microsoft.com/office/drawing/2014/main" id="{F472F638-69D5-4BD3-87D2-6A03322FF2D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9137343" y="1209248"/>
            <a:ext cx="2408238" cy="165576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0" name="Picture 4" descr="http://www.vkgk.kz/sites/default/files/styles/large/public/IMG-20181204-WA0028_0.jpg?itok=dJANOlbM">
            <a:extLst>
              <a:ext uri="{FF2B5EF4-FFF2-40B4-BE49-F238E27FC236}">
                <a16:creationId xmlns:a16="http://schemas.microsoft.com/office/drawing/2014/main" id="{1D87AE0B-143E-4115-82BE-FDA94B2BECE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400801" y="4787217"/>
            <a:ext cx="2446337" cy="165576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1" name="Содержимое 3">
            <a:extLst>
              <a:ext uri="{FF2B5EF4-FFF2-40B4-BE49-F238E27FC236}">
                <a16:creationId xmlns:a16="http://schemas.microsoft.com/office/drawing/2014/main" id="{3CEDCB76-8857-4F4F-8395-777527F80BF5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10"/>
          <a:stretch>
            <a:fillRect/>
          </a:stretch>
        </p:blipFill>
        <p:spPr bwMode="auto">
          <a:xfrm>
            <a:off x="7238824" y="2930702"/>
            <a:ext cx="4029075" cy="1741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" name="Picture 1" descr="C:\Users\Aysulu\Pictures\IMG-20190214-WA0025.jpg">
            <a:extLst>
              <a:ext uri="{FF2B5EF4-FFF2-40B4-BE49-F238E27FC236}">
                <a16:creationId xmlns:a16="http://schemas.microsoft.com/office/drawing/2014/main" id="{E155E5CA-1FED-4CB7-92A6-7C1AC44FF6E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/>
          <a:srcRect l="19458" t="11793"/>
          <a:stretch>
            <a:fillRect/>
          </a:stretch>
        </p:blipFill>
        <p:spPr>
          <a:xfrm>
            <a:off x="9340367" y="4786198"/>
            <a:ext cx="2205214" cy="165678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3" name="Picture 4" descr="http://www.vkgk.kz/sites/default/files/IMG-20190214-WA0015.jpg">
            <a:extLst>
              <a:ext uri="{FF2B5EF4-FFF2-40B4-BE49-F238E27FC236}">
                <a16:creationId xmlns:a16="http://schemas.microsoft.com/office/drawing/2014/main" id="{01102B24-23C6-4607-ABBC-8FB2927FEB1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/>
          <a:srcRect b="27777"/>
          <a:stretch>
            <a:fillRect/>
          </a:stretch>
        </p:blipFill>
        <p:spPr bwMode="auto">
          <a:xfrm>
            <a:off x="6400801" y="1184377"/>
            <a:ext cx="2138363" cy="170338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0779273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4" descr="http://www.vkgk.kz/sites/default/files/styles/large/public/IMG-20181204-WA0028_0.jpg?itok=dJANOlbM">
            <a:extLst>
              <a:ext uri="{FF2B5EF4-FFF2-40B4-BE49-F238E27FC236}">
                <a16:creationId xmlns:a16="http://schemas.microsoft.com/office/drawing/2014/main" id="{1D87AE0B-143E-4115-82BE-FDA94B2BECE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95248" y="1049958"/>
            <a:ext cx="2446337" cy="165576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5" name="Рисунок 24">
            <a:extLst>
              <a:ext uri="{FF2B5EF4-FFF2-40B4-BE49-F238E27FC236}">
                <a16:creationId xmlns:a16="http://schemas.microsoft.com/office/drawing/2014/main" id="{E6E867EA-2656-47DC-B4BF-AF956150712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97542" y="519666"/>
            <a:ext cx="1270533" cy="2259841"/>
          </a:xfrm>
          <a:prstGeom prst="rect">
            <a:avLst/>
          </a:prstGeom>
        </p:spPr>
      </p:pic>
      <p:pic>
        <p:nvPicPr>
          <p:cNvPr id="29" name="Рисунок 28">
            <a:extLst>
              <a:ext uri="{FF2B5EF4-FFF2-40B4-BE49-F238E27FC236}">
                <a16:creationId xmlns:a16="http://schemas.microsoft.com/office/drawing/2014/main" id="{DCFC5F54-2BAC-4289-A188-F922F8D6ABE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95950" y="2352923"/>
            <a:ext cx="1390804" cy="2473761"/>
          </a:xfrm>
          <a:prstGeom prst="rect">
            <a:avLst/>
          </a:prstGeom>
        </p:spPr>
      </p:pic>
      <p:pic>
        <p:nvPicPr>
          <p:cNvPr id="7" name="Picture 3">
            <a:extLst>
              <a:ext uri="{FF2B5EF4-FFF2-40B4-BE49-F238E27FC236}">
                <a16:creationId xmlns:a16="http://schemas.microsoft.com/office/drawing/2014/main" id="{03D07830-C901-43A6-82AB-6A62485C223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0" y="31756"/>
            <a:ext cx="12192000" cy="1093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7107" name="Picture 2" descr="C:\Users\Rinat\Desktop\ЛОГО вкгк новый 2020г.png">
            <a:extLst>
              <a:ext uri="{FF2B5EF4-FFF2-40B4-BE49-F238E27FC236}">
                <a16:creationId xmlns:a16="http://schemas.microsoft.com/office/drawing/2014/main" id="{79CF5866-12F2-4093-BB33-DFDEB0B0F3B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9400" y="63513"/>
            <a:ext cx="1030288" cy="1030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C4E690AA-04D4-473D-904C-8F70AF0008EB}"/>
              </a:ext>
            </a:extLst>
          </p:cNvPr>
          <p:cNvSpPr/>
          <p:nvPr/>
        </p:nvSpPr>
        <p:spPr>
          <a:xfrm>
            <a:off x="2758335" y="464356"/>
            <a:ext cx="616098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ru-RU" sz="28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ХАЛЫҚАРАЛЫҚ ЫНТЫМАСТЫҚ</a:t>
            </a:r>
          </a:p>
        </p:txBody>
      </p:sp>
      <p:grpSp>
        <p:nvGrpSpPr>
          <p:cNvPr id="2" name="Группа 1">
            <a:extLst>
              <a:ext uri="{FF2B5EF4-FFF2-40B4-BE49-F238E27FC236}">
                <a16:creationId xmlns:a16="http://schemas.microsoft.com/office/drawing/2014/main" id="{2B3B35AB-DF35-4560-9B1A-08335ADE4A85}"/>
              </a:ext>
            </a:extLst>
          </p:cNvPr>
          <p:cNvGrpSpPr/>
          <p:nvPr/>
        </p:nvGrpSpPr>
        <p:grpSpPr>
          <a:xfrm>
            <a:off x="3530996" y="1689466"/>
            <a:ext cx="6248399" cy="5184396"/>
            <a:chOff x="-94213" y="1258584"/>
            <a:chExt cx="6248399" cy="5184396"/>
          </a:xfrm>
        </p:grpSpPr>
        <p:pic>
          <p:nvPicPr>
            <p:cNvPr id="9" name="Рисунок 8">
              <a:extLst>
                <a:ext uri="{FF2B5EF4-FFF2-40B4-BE49-F238E27FC236}">
                  <a16:creationId xmlns:a16="http://schemas.microsoft.com/office/drawing/2014/main" id="{B6B860EA-0595-4D2E-A57A-0B65C962398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96"/>
            <a:stretch/>
          </p:blipFill>
          <p:spPr>
            <a:xfrm>
              <a:off x="-94213" y="1258584"/>
              <a:ext cx="6248399" cy="5184396"/>
            </a:xfrm>
            <a:prstGeom prst="rect">
              <a:avLst/>
            </a:prstGeom>
          </p:spPr>
        </p:pic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7EAEF0C5-22C7-409E-B016-D640496F823F}"/>
                </a:ext>
              </a:extLst>
            </p:cNvPr>
            <p:cNvSpPr txBox="1"/>
            <p:nvPr/>
          </p:nvSpPr>
          <p:spPr>
            <a:xfrm>
              <a:off x="342458" y="2081206"/>
              <a:ext cx="1935925" cy="116955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spcBef>
                  <a:spcPct val="0"/>
                </a:spcBef>
                <a:buClrTx/>
                <a:buFontTx/>
                <a:buNone/>
              </a:pPr>
              <a:br>
                <a:rPr lang="ru-RU" altLang="ru-RU" sz="1400" b="1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</a:br>
              <a:r>
                <a:rPr lang="ru-RU" altLang="ru-RU" sz="1400" b="1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ru-RU" altLang="ru-RU" sz="1400" b="1" dirty="0" err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Цзянцу</a:t>
              </a:r>
              <a:r>
                <a:rPr lang="ru-RU" altLang="ru-RU" sz="1400" b="1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br>
                <a:rPr lang="ru-RU" altLang="ru-RU" sz="1400" b="1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</a:br>
              <a:r>
                <a:rPr lang="ru-RU" altLang="ru-RU" sz="1400" b="1" dirty="0" err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университеті</a:t>
              </a:r>
              <a:r>
                <a:rPr lang="ru-RU" altLang="ru-RU" sz="1400" b="1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 </a:t>
              </a:r>
            </a:p>
            <a:p>
              <a:pPr algn="ctr">
                <a:spcBef>
                  <a:spcPct val="0"/>
                </a:spcBef>
                <a:buClrTx/>
                <a:buFontTx/>
                <a:buNone/>
              </a:pPr>
              <a:r>
                <a:rPr lang="ru-RU" altLang="ru-RU" sz="1400" b="1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(ҚХР)</a:t>
              </a:r>
            </a:p>
            <a:p>
              <a:endParaRPr lang="ru-RU" sz="1400" b="1" dirty="0">
                <a:solidFill>
                  <a:srgbClr val="002060"/>
                </a:solidFill>
              </a:endParaRPr>
            </a:p>
          </p:txBody>
        </p:sp>
        <p:sp>
          <p:nvSpPr>
            <p:cNvPr id="6" name="Прямоугольник 5">
              <a:extLst>
                <a:ext uri="{FF2B5EF4-FFF2-40B4-BE49-F238E27FC236}">
                  <a16:creationId xmlns:a16="http://schemas.microsoft.com/office/drawing/2014/main" id="{DECA8899-E230-4368-85BC-99AFFD5E6518}"/>
                </a:ext>
              </a:extLst>
            </p:cNvPr>
            <p:cNvSpPr/>
            <p:nvPr/>
          </p:nvSpPr>
          <p:spPr>
            <a:xfrm>
              <a:off x="3648993" y="1836089"/>
              <a:ext cx="1966179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ru-RU" altLang="ru-RU" sz="1400" b="1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Туризм </a:t>
              </a:r>
              <a:r>
                <a:rPr lang="ru-RU" altLang="ru-RU" sz="1400" b="1" dirty="0" err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академиясы</a:t>
              </a:r>
              <a:endParaRPr lang="ru-RU" altLang="ru-RU" sz="1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r>
                <a:rPr lang="ru-RU" altLang="ru-RU" sz="1400" b="1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(қ. Анталия, </a:t>
              </a:r>
              <a:r>
                <a:rPr lang="ru-RU" altLang="ru-RU" sz="1400" b="1" dirty="0" err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Түркия</a:t>
              </a:r>
              <a:r>
                <a:rPr lang="ru-RU" altLang="ru-RU" sz="1400" b="1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) </a:t>
              </a:r>
              <a:endParaRPr lang="ru-RU" sz="1400" b="1" dirty="0">
                <a:solidFill>
                  <a:srgbClr val="002060"/>
                </a:solidFill>
              </a:endParaRPr>
            </a:p>
          </p:txBody>
        </p:sp>
        <p:sp>
          <p:nvSpPr>
            <p:cNvPr id="8" name="Прямоугольник 7">
              <a:extLst>
                <a:ext uri="{FF2B5EF4-FFF2-40B4-BE49-F238E27FC236}">
                  <a16:creationId xmlns:a16="http://schemas.microsoft.com/office/drawing/2014/main" id="{69787990-AF85-4910-AE75-147DCB26785B}"/>
                </a:ext>
              </a:extLst>
            </p:cNvPr>
            <p:cNvSpPr/>
            <p:nvPr/>
          </p:nvSpPr>
          <p:spPr>
            <a:xfrm>
              <a:off x="141287" y="3361978"/>
              <a:ext cx="2476500" cy="69249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spcBef>
                  <a:spcPct val="0"/>
                </a:spcBef>
                <a:buClrTx/>
                <a:buFontTx/>
                <a:buNone/>
              </a:pPr>
              <a:r>
                <a:rPr lang="ru-RU" altLang="ru-RU" sz="1300" b="1" dirty="0" err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Ғ.Тоқай</a:t>
              </a:r>
              <a:r>
                <a:rPr lang="ru-RU" altLang="ru-RU" sz="1300" b="1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ru-RU" altLang="ru-RU" sz="1300" b="1" dirty="0" err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атындағы</a:t>
              </a:r>
              <a:r>
                <a:rPr lang="ru-RU" altLang="ru-RU" sz="1300" b="1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Арск </a:t>
              </a:r>
              <a:r>
                <a:rPr lang="ru-RU" altLang="ru-RU" sz="1300" b="1" dirty="0" err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педагогикалық</a:t>
              </a:r>
              <a:r>
                <a:rPr lang="ru-RU" altLang="ru-RU" sz="1300" b="1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ru-RU" altLang="ru-RU" sz="1300" b="1" dirty="0" err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колледжі</a:t>
              </a:r>
              <a:r>
                <a:rPr lang="ru-RU" altLang="ru-RU" sz="1300" b="1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(Татарстан)</a:t>
              </a:r>
            </a:p>
          </p:txBody>
        </p:sp>
        <p:sp>
          <p:nvSpPr>
            <p:cNvPr id="10" name="Прямоугольник 9">
              <a:extLst>
                <a:ext uri="{FF2B5EF4-FFF2-40B4-BE49-F238E27FC236}">
                  <a16:creationId xmlns:a16="http://schemas.microsoft.com/office/drawing/2014/main" id="{9EAF2898-0DFD-491C-A891-77E39C63C14B}"/>
                </a:ext>
              </a:extLst>
            </p:cNvPr>
            <p:cNvSpPr/>
            <p:nvPr/>
          </p:nvSpPr>
          <p:spPr>
            <a:xfrm>
              <a:off x="363537" y="3939824"/>
              <a:ext cx="2130425" cy="49244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ru-RU" altLang="ru-RU" sz="1300" b="1" dirty="0" err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Қазан</a:t>
              </a:r>
              <a:r>
                <a:rPr lang="ru-RU" altLang="ru-RU" sz="1300" b="1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ru-RU" altLang="ru-RU" sz="1300" b="1" dirty="0" err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педагогикалық</a:t>
              </a:r>
              <a:r>
                <a:rPr lang="ru-RU" altLang="ru-RU" sz="1300" b="1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 </a:t>
              </a:r>
              <a:r>
                <a:rPr lang="ru-RU" altLang="ru-RU" sz="1300" b="1" dirty="0" err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колледжі</a:t>
              </a:r>
              <a:r>
                <a:rPr lang="ru-RU" altLang="ru-RU" sz="1300" b="1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(Татарстан)</a:t>
              </a:r>
              <a:endParaRPr lang="ru-RU" sz="1300" b="1" dirty="0">
                <a:solidFill>
                  <a:srgbClr val="002060"/>
                </a:solidFill>
              </a:endParaRPr>
            </a:p>
          </p:txBody>
        </p:sp>
        <p:sp>
          <p:nvSpPr>
            <p:cNvPr id="11" name="Прямоугольник 10">
              <a:extLst>
                <a:ext uri="{FF2B5EF4-FFF2-40B4-BE49-F238E27FC236}">
                  <a16:creationId xmlns:a16="http://schemas.microsoft.com/office/drawing/2014/main" id="{63E25F29-23F0-42CE-AC47-5B5A9CFBB585}"/>
                </a:ext>
              </a:extLst>
            </p:cNvPr>
            <p:cNvSpPr/>
            <p:nvPr/>
          </p:nvSpPr>
          <p:spPr>
            <a:xfrm>
              <a:off x="250094" y="4902479"/>
              <a:ext cx="2200275" cy="69249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ru-RU" altLang="ru-RU" sz="1300" b="1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«Т. </a:t>
              </a:r>
              <a:r>
                <a:rPr lang="ru-RU" altLang="ru-RU" sz="1300" b="1" dirty="0" err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Эрматов</a:t>
              </a:r>
              <a:r>
                <a:rPr lang="ru-RU" altLang="ru-RU" sz="1300" b="1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ru-RU" altLang="ru-RU" sz="1300" b="1" dirty="0" err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атындағы</a:t>
              </a:r>
              <a:r>
                <a:rPr lang="ru-RU" altLang="ru-RU" sz="1300" b="1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ru-RU" altLang="ru-RU" sz="1300" b="1" dirty="0" err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Бішкек</a:t>
              </a:r>
              <a:r>
                <a:rPr lang="ru-RU" altLang="ru-RU" sz="1300" b="1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ru-RU" altLang="ru-RU" sz="1300" b="1" dirty="0" err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музыкалық-педагогикалық</a:t>
              </a:r>
              <a:r>
                <a:rPr lang="ru-RU" altLang="ru-RU" sz="1300" b="1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ru-RU" altLang="ru-RU" sz="1300" b="1" dirty="0" err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колледжі</a:t>
              </a:r>
              <a:endParaRPr lang="ru-RU" sz="1300" b="1" dirty="0">
                <a:solidFill>
                  <a:srgbClr val="002060"/>
                </a:solidFill>
              </a:endParaRPr>
            </a:p>
          </p:txBody>
        </p:sp>
        <p:sp>
          <p:nvSpPr>
            <p:cNvPr id="15" name="Прямоугольник 14">
              <a:extLst>
                <a:ext uri="{FF2B5EF4-FFF2-40B4-BE49-F238E27FC236}">
                  <a16:creationId xmlns:a16="http://schemas.microsoft.com/office/drawing/2014/main" id="{10B61D56-3700-4271-A517-FA0683D3914F}"/>
                </a:ext>
              </a:extLst>
            </p:cNvPr>
            <p:cNvSpPr/>
            <p:nvPr/>
          </p:nvSpPr>
          <p:spPr>
            <a:xfrm>
              <a:off x="301383" y="5445871"/>
              <a:ext cx="2200275" cy="49244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ru-RU" altLang="ru-RU" sz="1300" b="1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(</a:t>
              </a:r>
              <a:r>
                <a:rPr lang="ru-RU" altLang="ru-RU" sz="1300" b="1" dirty="0" err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Қырғызстан</a:t>
              </a:r>
              <a:r>
                <a:rPr lang="ru-RU" altLang="ru-RU" sz="1300" b="1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ru-RU" altLang="ru-RU" sz="1300" b="1" dirty="0" err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Республикасы</a:t>
              </a:r>
              <a:r>
                <a:rPr lang="ru-RU" altLang="ru-RU" sz="1300" b="1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)</a:t>
              </a:r>
              <a:endParaRPr lang="ru-RU" sz="1300" b="1" dirty="0">
                <a:solidFill>
                  <a:srgbClr val="002060"/>
                </a:solidFill>
              </a:endParaRPr>
            </a:p>
          </p:txBody>
        </p:sp>
        <p:sp>
          <p:nvSpPr>
            <p:cNvPr id="16" name="Прямоугольник 15">
              <a:extLst>
                <a:ext uri="{FF2B5EF4-FFF2-40B4-BE49-F238E27FC236}">
                  <a16:creationId xmlns:a16="http://schemas.microsoft.com/office/drawing/2014/main" id="{DD59D9F2-8A66-441C-BB9B-8640038AFDDE}"/>
                </a:ext>
              </a:extLst>
            </p:cNvPr>
            <p:cNvSpPr/>
            <p:nvPr/>
          </p:nvSpPr>
          <p:spPr>
            <a:xfrm>
              <a:off x="3590040" y="4656257"/>
              <a:ext cx="2200275" cy="49244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ru-RU" altLang="ru-RU" sz="1300" b="1" dirty="0" err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Сырдария</a:t>
              </a:r>
              <a:r>
                <a:rPr lang="ru-RU" altLang="ru-RU" sz="1300" b="1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ru-RU" altLang="ru-RU" sz="1300" b="1" dirty="0" err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педагогикалық</a:t>
              </a:r>
              <a:r>
                <a:rPr lang="ru-RU" altLang="ru-RU" sz="1300" b="1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ru-RU" altLang="ru-RU" sz="1300" b="1" dirty="0" err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колледжі</a:t>
              </a:r>
              <a:endParaRPr lang="ru-RU" sz="1300" b="1" dirty="0">
                <a:solidFill>
                  <a:srgbClr val="002060"/>
                </a:solidFill>
              </a:endParaRPr>
            </a:p>
          </p:txBody>
        </p:sp>
        <p:sp>
          <p:nvSpPr>
            <p:cNvPr id="17" name="Прямоугольник 16">
              <a:extLst>
                <a:ext uri="{FF2B5EF4-FFF2-40B4-BE49-F238E27FC236}">
                  <a16:creationId xmlns:a16="http://schemas.microsoft.com/office/drawing/2014/main" id="{03C128EB-F522-4C53-90B6-69E325304C78}"/>
                </a:ext>
              </a:extLst>
            </p:cNvPr>
            <p:cNvSpPr/>
            <p:nvPr/>
          </p:nvSpPr>
          <p:spPr>
            <a:xfrm>
              <a:off x="3531946" y="5102533"/>
              <a:ext cx="2200275" cy="29238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kk-KZ" altLang="ru-RU" sz="1300" b="1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(Өзбекстан Республикасы)</a:t>
              </a:r>
              <a:endParaRPr lang="ru-RU" sz="1300" b="1" dirty="0">
                <a:solidFill>
                  <a:srgbClr val="002060"/>
                </a:solidFill>
              </a:endParaRPr>
            </a:p>
          </p:txBody>
        </p:sp>
        <p:sp>
          <p:nvSpPr>
            <p:cNvPr id="18" name="Прямоугольник 17">
              <a:extLst>
                <a:ext uri="{FF2B5EF4-FFF2-40B4-BE49-F238E27FC236}">
                  <a16:creationId xmlns:a16="http://schemas.microsoft.com/office/drawing/2014/main" id="{E46D797F-7746-4E38-AFCF-2DFC7524E08D}"/>
                </a:ext>
              </a:extLst>
            </p:cNvPr>
            <p:cNvSpPr/>
            <p:nvPr/>
          </p:nvSpPr>
          <p:spPr>
            <a:xfrm>
              <a:off x="3531946" y="3204669"/>
              <a:ext cx="2200275" cy="69249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spcBef>
                  <a:spcPct val="0"/>
                </a:spcBef>
                <a:buClrTx/>
                <a:buFontTx/>
                <a:buNone/>
              </a:pPr>
              <a:r>
                <a:rPr lang="ru-RU" altLang="ru-RU" sz="1300" b="1" dirty="0" err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Ресей</a:t>
              </a:r>
              <a:r>
                <a:rPr lang="ru-RU" altLang="ru-RU" sz="1300" b="1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ru-RU" altLang="ru-RU" sz="1300" b="1" dirty="0" err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Федерациясының</a:t>
              </a:r>
              <a:endParaRPr lang="ru-RU" altLang="ru-RU" sz="13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algn="ctr">
                <a:spcBef>
                  <a:spcPct val="0"/>
                </a:spcBef>
                <a:buClrTx/>
                <a:buFontTx/>
                <a:buNone/>
              </a:pPr>
              <a:r>
                <a:rPr lang="ru-RU" altLang="ru-RU" sz="1300" b="1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5 </a:t>
              </a:r>
              <a:r>
                <a:rPr lang="ru-RU" altLang="ru-RU" sz="1300" b="1" dirty="0" err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педагогикалық</a:t>
              </a:r>
              <a:r>
                <a:rPr lang="ru-RU" altLang="ru-RU" sz="1300" b="1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ru-RU" altLang="ru-RU" sz="1300" b="1" dirty="0" err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колледжімен</a:t>
              </a:r>
              <a:endParaRPr lang="ru-RU" altLang="ru-RU" sz="13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pic>
        <p:nvPicPr>
          <p:cNvPr id="19" name="Picture 3" descr="\\10.0.0.1\общая_папка\фотографии\2016-2017 учебный год\китай\IMG_4496.JPG">
            <a:extLst>
              <a:ext uri="{FF2B5EF4-FFF2-40B4-BE49-F238E27FC236}">
                <a16:creationId xmlns:a16="http://schemas.microsoft.com/office/drawing/2014/main" id="{F472F638-69D5-4BD3-87D2-6A03322FF2D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208543" y="1141707"/>
            <a:ext cx="2408238" cy="165576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23F5201D-9DF5-45D2-AD7F-41F488F66334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889" y="3692973"/>
            <a:ext cx="1606752" cy="2857859"/>
          </a:xfrm>
          <a:prstGeom prst="rect">
            <a:avLst/>
          </a:prstGeom>
        </p:spPr>
      </p:pic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43D58891-6C8F-4D23-B7C2-3D0C7E9FA8DB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83598" y="4419129"/>
            <a:ext cx="1252953" cy="2228572"/>
          </a:xfrm>
          <a:prstGeom prst="rect">
            <a:avLst/>
          </a:prstGeom>
        </p:spPr>
      </p:pic>
      <p:pic>
        <p:nvPicPr>
          <p:cNvPr id="27" name="Рисунок 26">
            <a:extLst>
              <a:ext uri="{FF2B5EF4-FFF2-40B4-BE49-F238E27FC236}">
                <a16:creationId xmlns:a16="http://schemas.microsoft.com/office/drawing/2014/main" id="{C3B420F3-BC39-43DE-ADC9-9EE57C09DA38}"/>
              </a:ext>
            </a:extLst>
          </p:cNvPr>
          <p:cNvPicPr>
            <a:picLocks noChangeAspect="1"/>
          </p:cNvPicPr>
          <p:nvPr/>
        </p:nvPicPr>
        <p:blipFill rotWithShape="1"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319" b="7794"/>
          <a:stretch/>
        </p:blipFill>
        <p:spPr>
          <a:xfrm>
            <a:off x="10822400" y="621102"/>
            <a:ext cx="1343273" cy="1645869"/>
          </a:xfrm>
          <a:prstGeom prst="rect">
            <a:avLst/>
          </a:prstGeom>
        </p:spPr>
      </p:pic>
      <p:pic>
        <p:nvPicPr>
          <p:cNvPr id="47105" name="Рисунок 47104">
            <a:extLst>
              <a:ext uri="{FF2B5EF4-FFF2-40B4-BE49-F238E27FC236}">
                <a16:creationId xmlns:a16="http://schemas.microsoft.com/office/drawing/2014/main" id="{8CA51959-D0C4-4D6D-97A8-07C27476D8D0}"/>
              </a:ext>
            </a:extLst>
          </p:cNvPr>
          <p:cNvPicPr>
            <a:picLocks noChangeAspect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0975"/>
          <a:stretch/>
        </p:blipFill>
        <p:spPr>
          <a:xfrm>
            <a:off x="1446440" y="2743755"/>
            <a:ext cx="2042637" cy="18798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3829632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1167</TotalTime>
  <Words>646</Words>
  <Application>Microsoft Office PowerPoint</Application>
  <PresentationFormat>Широкоэкранный</PresentationFormat>
  <Paragraphs>157</Paragraphs>
  <Slides>11</Slides>
  <Notes>8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10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22" baseType="lpstr">
      <vt:lpstr>굴림</vt:lpstr>
      <vt:lpstr>맑은 고딕</vt:lpstr>
      <vt:lpstr>Arial</vt:lpstr>
      <vt:lpstr>Avenir Next Regular</vt:lpstr>
      <vt:lpstr>Calibri</vt:lpstr>
      <vt:lpstr>Calibri Light</vt:lpstr>
      <vt:lpstr>Cambria</vt:lpstr>
      <vt:lpstr>Fira Sans Extra Condensed</vt:lpstr>
      <vt:lpstr>HY헤드라인M</vt:lpstr>
      <vt:lpstr>Times New Roman</vt:lpstr>
      <vt:lpstr>Тема Office</vt:lpstr>
      <vt:lpstr>Презентация PowerPoint</vt:lpstr>
      <vt:lpstr>Презентация PowerPoint</vt:lpstr>
      <vt:lpstr>Презентация PowerPoint</vt:lpstr>
      <vt:lpstr>МАМАНДЫҚ  ЖӘНЕ БІЛІКТІЛІК АТАУЫ</vt:lpstr>
      <vt:lpstr>Презентация PowerPoint</vt:lpstr>
      <vt:lpstr>ЖҰМЫС БЕРУШІЛЕРМЕН, ӘЛЕУМЕТТІК  ӘРІПТЕСТІК ЖӘНЕ ЫНТЫМАҚТАСТЫҚ</vt:lpstr>
      <vt:lpstr>ОҚУ-ӨНДІРІСТІК ПРАКТИКАНЫ ҰЙЫМДАСТЫРУ</vt:lpstr>
      <vt:lpstr>Презентация PowerPoint</vt:lpstr>
      <vt:lpstr>Презентация PowerPoint</vt:lpstr>
      <vt:lpstr>Атаулы шәкіртақылар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Эльмира ЭС. Слямова</dc:creator>
  <cp:lastModifiedBy>Эльмира ЭС. Слямова</cp:lastModifiedBy>
  <cp:revision>98</cp:revision>
  <cp:lastPrinted>2022-10-11T10:05:02Z</cp:lastPrinted>
  <dcterms:created xsi:type="dcterms:W3CDTF">2022-10-10T05:03:05Z</dcterms:created>
  <dcterms:modified xsi:type="dcterms:W3CDTF">2024-11-14T11:44:50Z</dcterms:modified>
</cp:coreProperties>
</file>