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7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2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23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6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76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096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58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261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05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860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2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22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4E7ED"/>
                </a:solidFill>
              </a:rPr>
              <a:pPr/>
              <a:t>10.02.2025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4E7E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4E7ED"/>
                </a:solidFill>
              </a:rPr>
              <a:pPr/>
              <a:t>‹#›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41259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745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87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30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6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8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6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67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01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4E7ED"/>
                </a:solidFill>
              </a:rPr>
              <a:pPr/>
              <a:t>10.02.2025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4E7E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4E7ED"/>
                </a:solidFill>
              </a:rPr>
              <a:pPr/>
              <a:t>‹#›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97879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B13F9A"/>
                </a:solidFill>
              </a:rPr>
              <a:pPr/>
              <a:t>10.02.2025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6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3792" y="533400"/>
            <a:ext cx="6444208" cy="2868168"/>
          </a:xfrm>
        </p:spPr>
        <p:txBody>
          <a:bodyPr/>
          <a:lstStyle/>
          <a:p>
            <a:r>
              <a:rPr lang="kk-KZ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Біздің серіктестер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553222" y="4149080"/>
            <a:ext cx="5114778" cy="11012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064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503" y="598516"/>
            <a:ext cx="5637622" cy="4239491"/>
          </a:xfrm>
        </p:spPr>
      </p:pic>
      <p:sp>
        <p:nvSpPr>
          <p:cNvPr id="3" name="Прямоугольник 2"/>
          <p:cNvSpPr/>
          <p:nvPr/>
        </p:nvSpPr>
        <p:spPr>
          <a:xfrm>
            <a:off x="2291542" y="51258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/>
              <a:t>Өскемен</a:t>
            </a:r>
            <a:r>
              <a:rPr lang="ru-RU" dirty="0"/>
              <a:t> </a:t>
            </a:r>
            <a:r>
              <a:rPr lang="ru-RU" dirty="0" err="1"/>
              <a:t>қаласы</a:t>
            </a:r>
            <a:r>
              <a:rPr lang="ru-RU" dirty="0"/>
              <a:t> </a:t>
            </a:r>
            <a:r>
              <a:rPr lang="ru-RU" dirty="0" err="1"/>
              <a:t>әкімдігінің</a:t>
            </a:r>
            <a:r>
              <a:rPr lang="ru-RU" dirty="0"/>
              <a:t> №6 «</a:t>
            </a:r>
            <a:r>
              <a:rPr lang="ru-RU" dirty="0" err="1"/>
              <a:t>Күншуақ</a:t>
            </a:r>
            <a:r>
              <a:rPr lang="ru-RU" dirty="0"/>
              <a:t>» </a:t>
            </a:r>
            <a:r>
              <a:rPr lang="ru-RU" dirty="0" err="1"/>
              <a:t>балабақша-бөбекжайы</a:t>
            </a:r>
            <a:r>
              <a:rPr lang="ru-RU" dirty="0"/>
              <a:t> КМҚК</a:t>
            </a:r>
          </a:p>
        </p:txBody>
      </p:sp>
    </p:spTree>
    <p:extLst>
      <p:ext uri="{BB962C8B-B14F-4D97-AF65-F5344CB8AC3E}">
        <p14:creationId xmlns:p14="http://schemas.microsoft.com/office/powerpoint/2010/main" val="410192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>
                    <a:lumMod val="75000"/>
                  </a:srgbClr>
                </a:solidFill>
              </a:rPr>
              <a:t>Балабақша төлқұжаты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9458"/>
              </p:ext>
            </p:extLst>
          </p:nvPr>
        </p:nvGraphicFramePr>
        <p:xfrm>
          <a:off x="1153541" y="1609724"/>
          <a:ext cx="8564118" cy="4846640"/>
        </p:xfrm>
        <a:graphic>
          <a:graphicData uri="http://schemas.openxmlformats.org/drawingml/2006/table">
            <a:tbl>
              <a:tblPr/>
              <a:tblGrid>
                <a:gridCol w="4282059">
                  <a:extLst>
                    <a:ext uri="{9D8B030D-6E8A-4147-A177-3AD203B41FA5}">
                      <a16:colId xmlns:a16="http://schemas.microsoft.com/office/drawing/2014/main" val="3848219204"/>
                    </a:ext>
                  </a:extLst>
                </a:gridCol>
                <a:gridCol w="4282059">
                  <a:extLst>
                    <a:ext uri="{9D8B030D-6E8A-4147-A177-3AD203B41FA5}">
                      <a16:colId xmlns:a16="http://schemas.microsoft.com/office/drawing/2014/main" val="3151159548"/>
                    </a:ext>
                  </a:extLst>
                </a:gridCol>
              </a:tblGrid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Мекенжайы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Өскемен қаласы, Қазыбек би к-сі, 28/1 үй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588073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Басшысы: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Ережепова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Умут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Серикбековна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976079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Салынған және пайдалануға берілген жылы: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1987 жыл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945394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 телімінің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1,2337Га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285436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жалпы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11,306 м² хауыз 61,4 м²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0849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жұмыс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1905,1м²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249527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Ғимараттың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14,206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м³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11915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Жобалық қуаты: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94102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Топтар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10554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Балалар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125253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 саны: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393492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соның ішінде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педагогикалық  қызметкерлер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3997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 көрсету түрі: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мектепке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дейінгі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тәрбие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мен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оқыту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712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6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2706723" y="5487196"/>
            <a:ext cx="5715040" cy="92867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indent="-274320" algn="ctr">
              <a:spcBef>
                <a:spcPts val="600"/>
              </a:spcBef>
              <a:buClr>
                <a:srgbClr val="B13F9A"/>
              </a:buClr>
              <a:buSzPct val="73000"/>
              <a:defRPr/>
            </a:pP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Өскемен қаласы әкімігінің “№1  «Балапан» балабақша-бөбекжайы» КМҚК</a:t>
            </a: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349" y="490450"/>
            <a:ext cx="7905403" cy="452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7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2">
                    <a:lumMod val="75000"/>
                  </a:schemeClr>
                </a:solidFill>
              </a:rPr>
              <a:t>Балабақша төлқұжаты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53541" y="1609724"/>
          <a:ext cx="8564118" cy="4846640"/>
        </p:xfrm>
        <a:graphic>
          <a:graphicData uri="http://schemas.openxmlformats.org/drawingml/2006/table">
            <a:tbl>
              <a:tblPr/>
              <a:tblGrid>
                <a:gridCol w="4282059">
                  <a:extLst>
                    <a:ext uri="{9D8B030D-6E8A-4147-A177-3AD203B41FA5}">
                      <a16:colId xmlns:a16="http://schemas.microsoft.com/office/drawing/2014/main" val="331805320"/>
                    </a:ext>
                  </a:extLst>
                </a:gridCol>
                <a:gridCol w="4282059">
                  <a:extLst>
                    <a:ext uri="{9D8B030D-6E8A-4147-A177-3AD203B41FA5}">
                      <a16:colId xmlns:a16="http://schemas.microsoft.com/office/drawing/2014/main" val="3516933956"/>
                    </a:ext>
                  </a:extLst>
                </a:gridCol>
              </a:tblGrid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Мекенжайы: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Өскемен қаласы, Байбатчин к-сі, 7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61175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Директор: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dirty="0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РАИМБАЕВА ДИНА ОРЫНБАСАРОВНА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916110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Салынған және пайдалануға берілген жылы: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 жыл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072587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 телімінің алаңы: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1,2535 га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88849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жалпы алаңы: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7806,8 м²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2015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жұмыс алаңы: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2772 м²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483533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Ғимараттың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26271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м³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0810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Жобалық қуаты: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000429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Топтар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2275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Балалар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06802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 саны: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35164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соның ішінде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педагогикалық  қызметкерлер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4342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 көрсету түрі: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Мектепке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дейінгі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тәрбие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мен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оқыту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56709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5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00" y="158115"/>
            <a:ext cx="5742998" cy="4318735"/>
          </a:xfrm>
        </p:spPr>
      </p:pic>
      <p:sp>
        <p:nvSpPr>
          <p:cNvPr id="6" name="Прямоугольник 5"/>
          <p:cNvSpPr/>
          <p:nvPr/>
        </p:nvSpPr>
        <p:spPr>
          <a:xfrm>
            <a:off x="1873250" y="4996160"/>
            <a:ext cx="7385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Өскемен</a:t>
            </a:r>
            <a:r>
              <a:rPr lang="ru-RU" dirty="0" smtClean="0"/>
              <a:t> </a:t>
            </a:r>
            <a:r>
              <a:rPr lang="ru-RU" dirty="0" err="1" smtClean="0"/>
              <a:t>қаласының</a:t>
            </a:r>
            <a:r>
              <a:rPr lang="ru-RU" dirty="0" smtClean="0"/>
              <a:t> </a:t>
            </a:r>
            <a:r>
              <a:rPr lang="ru-RU" dirty="0" err="1" smtClean="0"/>
              <a:t>әкімдігінің</a:t>
            </a:r>
            <a:r>
              <a:rPr lang="ru-RU" dirty="0" smtClean="0"/>
              <a:t> № 3 «</a:t>
            </a:r>
            <a:r>
              <a:rPr lang="ru-RU" dirty="0" err="1" smtClean="0"/>
              <a:t>Балбөбек</a:t>
            </a:r>
            <a:r>
              <a:rPr lang="ru-RU" dirty="0" smtClean="0"/>
              <a:t>» </a:t>
            </a:r>
            <a:r>
              <a:rPr lang="ru-RU" dirty="0" err="1" smtClean="0"/>
              <a:t>Балабақша-бөбекжай</a:t>
            </a:r>
            <a:r>
              <a:rPr lang="ru-RU" dirty="0" smtClean="0"/>
              <a:t>» </a:t>
            </a:r>
            <a:r>
              <a:rPr lang="ru-RU" dirty="0" err="1" smtClean="0"/>
              <a:t>коммуналды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қазыналы</a:t>
            </a:r>
            <a:r>
              <a:rPr lang="ru-RU" dirty="0" smtClean="0"/>
              <a:t> </a:t>
            </a:r>
            <a:r>
              <a:rPr lang="ru-RU" dirty="0" err="1" smtClean="0"/>
              <a:t>кәсіпорыны</a:t>
            </a:r>
            <a:r>
              <a:rPr lang="ru-RU" dirty="0" smtClean="0"/>
              <a:t> </a:t>
            </a:r>
            <a:r>
              <a:rPr lang="ru-RU" dirty="0" err="1" smtClean="0"/>
              <a:t>құжат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45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2">
                    <a:lumMod val="75000"/>
                  </a:schemeClr>
                </a:solidFill>
              </a:rPr>
              <a:t>Балабақша төлқұжаты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563572"/>
              </p:ext>
            </p:extLst>
          </p:nvPr>
        </p:nvGraphicFramePr>
        <p:xfrm>
          <a:off x="1153541" y="1609724"/>
          <a:ext cx="8564118" cy="4846640"/>
        </p:xfrm>
        <a:graphic>
          <a:graphicData uri="http://schemas.openxmlformats.org/drawingml/2006/table">
            <a:tbl>
              <a:tblPr/>
              <a:tblGrid>
                <a:gridCol w="4282059">
                  <a:extLst>
                    <a:ext uri="{9D8B030D-6E8A-4147-A177-3AD203B41FA5}">
                      <a16:colId xmlns:a16="http://schemas.microsoft.com/office/drawing/2014/main" val="2256629082"/>
                    </a:ext>
                  </a:extLst>
                </a:gridCol>
                <a:gridCol w="4282059">
                  <a:extLst>
                    <a:ext uri="{9D8B030D-6E8A-4147-A177-3AD203B41FA5}">
                      <a16:colId xmlns:a16="http://schemas.microsoft.com/office/drawing/2014/main" val="2461134550"/>
                    </a:ext>
                  </a:extLst>
                </a:gridCol>
              </a:tblGrid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Мекенжайы: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Өскемен қаласы, Өтепов к-сі, 22/2 үй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5032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Басшысы: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dirty="0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Садыкова </a:t>
                      </a:r>
                      <a:r>
                        <a:rPr lang="ru-RU" sz="1600" b="0" i="0" dirty="0" err="1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Кымбат</a:t>
                      </a:r>
                      <a:r>
                        <a:rPr lang="ru-RU" sz="1600" b="0" i="0" dirty="0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 </a:t>
                      </a:r>
                      <a:r>
                        <a:rPr lang="ru-RU" sz="1600" b="0" i="0" dirty="0" err="1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Кумарбековна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00089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Салынған және пайдалануға берілген жылы: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15736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 телімінің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1,0362 Га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784069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жалпы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4260,7 м²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985830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жұмыс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2000,4 м²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402797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Ғимараттың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16913 м³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72489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Жобалық қуаты: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 орын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82066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Топтар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25096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Балалар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067305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 саны: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42451"/>
                  </a:ext>
                </a:extLst>
              </a:tr>
              <a:tr h="58297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соның ішінде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педагогикалық  қызметкерлер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401338"/>
                  </a:ext>
                </a:extLst>
              </a:tr>
              <a:tr h="33460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 көрсету түрі: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Мектепке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дейінгі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тәрбие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оқыту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120" marR="43120" marT="43120" marB="4312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3638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9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339" y="426223"/>
            <a:ext cx="6961096" cy="5234744"/>
          </a:xfrm>
        </p:spPr>
      </p:pic>
      <p:sp>
        <p:nvSpPr>
          <p:cNvPr id="6" name="Прямоугольник 5"/>
          <p:cNvSpPr/>
          <p:nvPr/>
        </p:nvSpPr>
        <p:spPr>
          <a:xfrm>
            <a:off x="2602221" y="5979222"/>
            <a:ext cx="5594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Өскемен</a:t>
            </a:r>
            <a:r>
              <a:rPr lang="ru-RU" dirty="0" smtClean="0"/>
              <a:t> </a:t>
            </a:r>
            <a:r>
              <a:rPr lang="ru-RU" dirty="0" err="1" smtClean="0"/>
              <a:t>қаласы</a:t>
            </a:r>
            <a:r>
              <a:rPr lang="ru-RU" dirty="0" smtClean="0"/>
              <a:t> </a:t>
            </a:r>
            <a:r>
              <a:rPr lang="ru-RU" dirty="0" err="1" smtClean="0"/>
              <a:t>әкімшілігінің</a:t>
            </a:r>
            <a:r>
              <a:rPr lang="ru-RU" dirty="0" smtClean="0"/>
              <a:t> № 4 «</a:t>
            </a:r>
            <a:r>
              <a:rPr lang="ru-RU" dirty="0" err="1" smtClean="0"/>
              <a:t>Сәулетай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46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>
                    <a:lumMod val="75000"/>
                  </a:srgbClr>
                </a:solidFill>
              </a:rPr>
              <a:t>Балабақша төлқұжаты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924513"/>
              </p:ext>
            </p:extLst>
          </p:nvPr>
        </p:nvGraphicFramePr>
        <p:xfrm>
          <a:off x="1362280" y="1549090"/>
          <a:ext cx="8146640" cy="4967908"/>
        </p:xfrm>
        <a:graphic>
          <a:graphicData uri="http://schemas.openxmlformats.org/drawingml/2006/table">
            <a:tbl>
              <a:tblPr/>
              <a:tblGrid>
                <a:gridCol w="4073320">
                  <a:extLst>
                    <a:ext uri="{9D8B030D-6E8A-4147-A177-3AD203B41FA5}">
                      <a16:colId xmlns:a16="http://schemas.microsoft.com/office/drawing/2014/main" val="1316200424"/>
                    </a:ext>
                  </a:extLst>
                </a:gridCol>
                <a:gridCol w="4073320">
                  <a:extLst>
                    <a:ext uri="{9D8B030D-6E8A-4147-A177-3AD203B41FA5}">
                      <a16:colId xmlns:a16="http://schemas.microsoft.com/office/drawing/2014/main" val="2706930555"/>
                    </a:ext>
                  </a:extLst>
                </a:gridCol>
              </a:tblGrid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Мекенжайы: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Өскемен қаласы, Нұрсұлтан Назарбаев</a:t>
                      </a:r>
                      <a:b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даңғылы 77/2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46446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Басшысы: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Коршунова Ольга Николаевна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129844"/>
                  </a:ext>
                </a:extLst>
              </a:tr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Салынған және пайдалануға берілген жылы: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1976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76843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 телімінің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3567 м2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782428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жалпы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2636,6 м2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84171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жұмыс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1103,7 м2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682580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Ғимараттың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9682 м3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38688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Жобалық қуаты: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 орындық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28560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Топтар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569335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Балалар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98065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 саны: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75010"/>
                  </a:ext>
                </a:extLst>
              </a:tr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соның ішінде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педагогикалық  қызметкерлер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013781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 көрсету түрі: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мектепке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дейінгі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тәрбие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мен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оқыту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13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549" y="399010"/>
            <a:ext cx="6949440" cy="5225979"/>
          </a:xfrm>
        </p:spPr>
      </p:pic>
      <p:sp>
        <p:nvSpPr>
          <p:cNvPr id="5" name="Прямоугольник 4"/>
          <p:cNvSpPr/>
          <p:nvPr/>
        </p:nvSpPr>
        <p:spPr>
          <a:xfrm>
            <a:off x="2491047" y="5898912"/>
            <a:ext cx="6362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«№ 5» «</a:t>
            </a:r>
            <a:r>
              <a:rPr lang="ru-RU" dirty="0" err="1" smtClean="0"/>
              <a:t>Арай</a:t>
            </a:r>
            <a:r>
              <a:rPr lang="ru-RU" dirty="0" smtClean="0"/>
              <a:t>» </a:t>
            </a:r>
            <a:r>
              <a:rPr lang="ru-RU" dirty="0" err="1" smtClean="0"/>
              <a:t>балабақша-бөбекжайы</a:t>
            </a:r>
            <a:r>
              <a:rPr lang="ru-RU" dirty="0" smtClean="0"/>
              <a:t>» КМҚК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7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B13F9A">
                    <a:lumMod val="75000"/>
                  </a:srgbClr>
                </a:solidFill>
              </a:rPr>
              <a:t>Балабақша төлқұжаты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39795"/>
              </p:ext>
            </p:extLst>
          </p:nvPr>
        </p:nvGraphicFramePr>
        <p:xfrm>
          <a:off x="1362280" y="1549090"/>
          <a:ext cx="8146640" cy="4967908"/>
        </p:xfrm>
        <a:graphic>
          <a:graphicData uri="http://schemas.openxmlformats.org/drawingml/2006/table">
            <a:tbl>
              <a:tblPr/>
              <a:tblGrid>
                <a:gridCol w="4073320">
                  <a:extLst>
                    <a:ext uri="{9D8B030D-6E8A-4147-A177-3AD203B41FA5}">
                      <a16:colId xmlns:a16="http://schemas.microsoft.com/office/drawing/2014/main" val="3836737506"/>
                    </a:ext>
                  </a:extLst>
                </a:gridCol>
                <a:gridCol w="4073320">
                  <a:extLst>
                    <a:ext uri="{9D8B030D-6E8A-4147-A177-3AD203B41FA5}">
                      <a16:colId xmlns:a16="http://schemas.microsoft.com/office/drawing/2014/main" val="1219542985"/>
                    </a:ext>
                  </a:extLst>
                </a:gridCol>
              </a:tblGrid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Мекенжайы: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Өскемен қаласы, Қабанбай  Батыр к-сі</a:t>
                      </a:r>
                      <a:b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99/2 үй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50244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Басшысы: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i="0" dirty="0" err="1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Аубакирова</a:t>
                      </a:r>
                      <a:r>
                        <a:rPr lang="ru-RU" sz="1600" b="0" i="0" dirty="0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 Венера </a:t>
                      </a:r>
                      <a:r>
                        <a:rPr lang="ru-RU" sz="1600" b="0" i="0" dirty="0" err="1" smtClean="0">
                          <a:solidFill>
                            <a:srgbClr val="121212"/>
                          </a:solidFill>
                          <a:effectLst/>
                          <a:latin typeface="Roboto"/>
                        </a:rPr>
                        <a:t>Айтбаевна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13866"/>
                  </a:ext>
                </a:extLst>
              </a:tr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Салынған және пайдалануға берілген жылы: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1977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жыл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98933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Жер телімінің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1082,7  Га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982729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жалпы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2597,9 м²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90573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Барлық бөлмелердің жұмыс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1103,7 м²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652057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Ғимараттың көлемі: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9682 м³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13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Жобалық қуаты: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23385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Топтар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11340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Балалар саны: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55455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Қызметкерлер саны: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696601"/>
                  </a:ext>
                </a:extLst>
              </a:tr>
              <a:tr h="554558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соның ішінде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педагогикалық  қызметкерлер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62592"/>
                  </a:ext>
                </a:extLst>
              </a:tr>
              <a:tr h="318296">
                <a:tc>
                  <a:txBody>
                    <a:bodyPr/>
                    <a:lstStyle/>
                    <a:p>
                      <a:pPr algn="l"/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 көрсету түрі: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Білім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беру 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тәрбиелеу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</a:p>
                  </a:txBody>
                  <a:tcPr marL="41018" marR="41018" marT="41018" marB="41018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703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035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436</Words>
  <Application>Microsoft Office PowerPoint</Application>
  <PresentationFormat>Широкоэкранный</PresentationFormat>
  <Paragraphs>143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Roboto</vt:lpstr>
      <vt:lpstr>Times New Roman</vt:lpstr>
      <vt:lpstr>Trebuchet MS</vt:lpstr>
      <vt:lpstr>Wingdings</vt:lpstr>
      <vt:lpstr>Wingdings 2</vt:lpstr>
      <vt:lpstr>Изящная</vt:lpstr>
      <vt:lpstr>1_Изящная</vt:lpstr>
      <vt:lpstr>Біздің серіктестер</vt:lpstr>
      <vt:lpstr>Презентация PowerPoint</vt:lpstr>
      <vt:lpstr>Балабақша төлқұжаты</vt:lpstr>
      <vt:lpstr>Презентация PowerPoint</vt:lpstr>
      <vt:lpstr>Балабақша төлқұжаты</vt:lpstr>
      <vt:lpstr>Презентация PowerPoint</vt:lpstr>
      <vt:lpstr>Балабақша төлқұжаты</vt:lpstr>
      <vt:lpstr>Презентация PowerPoint</vt:lpstr>
      <vt:lpstr>Балабақша төлқұжаты</vt:lpstr>
      <vt:lpstr>Презентация PowerPoint</vt:lpstr>
      <vt:lpstr>Балабақша төлқұжаты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</dc:creator>
  <cp:lastModifiedBy>Alex</cp:lastModifiedBy>
  <cp:revision>6</cp:revision>
  <dcterms:created xsi:type="dcterms:W3CDTF">2025-02-07T10:22:38Z</dcterms:created>
  <dcterms:modified xsi:type="dcterms:W3CDTF">2025-02-10T03:42:58Z</dcterms:modified>
</cp:coreProperties>
</file>